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73" r:id="rId5"/>
    <p:sldId id="372" r:id="rId6"/>
    <p:sldId id="369" r:id="rId7"/>
    <p:sldId id="367" r:id="rId8"/>
    <p:sldId id="366" r:id="rId9"/>
    <p:sldId id="364" r:id="rId10"/>
    <p:sldId id="363" r:id="rId11"/>
    <p:sldId id="362" r:id="rId12"/>
    <p:sldId id="359" r:id="rId13"/>
    <p:sldId id="357" r:id="rId14"/>
    <p:sldId id="355" r:id="rId15"/>
    <p:sldId id="354" r:id="rId16"/>
    <p:sldId id="353" r:id="rId17"/>
    <p:sldId id="352" r:id="rId18"/>
    <p:sldId id="351" r:id="rId19"/>
    <p:sldId id="349" r:id="rId20"/>
    <p:sldId id="348" r:id="rId21"/>
    <p:sldId id="346" r:id="rId22"/>
    <p:sldId id="344" r:id="rId23"/>
    <p:sldId id="343" r:id="rId24"/>
    <p:sldId id="342" r:id="rId25"/>
    <p:sldId id="341" r:id="rId26"/>
    <p:sldId id="339" r:id="rId27"/>
    <p:sldId id="337" r:id="rId28"/>
    <p:sldId id="336" r:id="rId29"/>
    <p:sldId id="335" r:id="rId30"/>
    <p:sldId id="333" r:id="rId31"/>
    <p:sldId id="332" r:id="rId32"/>
    <p:sldId id="331" r:id="rId33"/>
    <p:sldId id="330" r:id="rId34"/>
    <p:sldId id="329" r:id="rId35"/>
    <p:sldId id="328" r:id="rId36"/>
    <p:sldId id="326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160" y="3040380"/>
            <a:ext cx="42976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2330085"/>
            <a:ext cx="276120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4027120"/>
            <a:ext cx="257078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13405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11637" y="5448224"/>
            <a:ext cx="523677" cy="41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5160010" y="5107940"/>
            <a:ext cx="2051685" cy="175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0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1829161"/>
            <a:ext cx="476070" cy="29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/>
          <a:stretch>
            <a:fillRect/>
          </a:stretch>
        </p:blipFill>
        <p:spPr>
          <a:xfrm>
            <a:off x="4007485" y="2277110"/>
            <a:ext cx="6772910" cy="2703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7630"/>
            <a:ext cx="11340000" cy="16966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49269" y="5970000"/>
            <a:ext cx="599848" cy="33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4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387835"/>
            <a:ext cx="676020" cy="31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54"/>
          <a:stretch>
            <a:fillRect/>
          </a:stretch>
        </p:blipFill>
        <p:spPr>
          <a:xfrm>
            <a:off x="4655820" y="2853055"/>
            <a:ext cx="2567985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40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1752190"/>
            <a:ext cx="790278" cy="34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8" r="42849"/>
          <a:stretch>
            <a:fillRect/>
          </a:stretch>
        </p:blipFill>
        <p:spPr>
          <a:xfrm>
            <a:off x="4580890" y="2420620"/>
            <a:ext cx="3672205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7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419067"/>
            <a:ext cx="257078" cy="29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675" y="2591037"/>
            <a:ext cx="1123526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2743900"/>
            <a:ext cx="628413" cy="44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50"/>
          <a:stretch>
            <a:fillRect/>
          </a:stretch>
        </p:blipFill>
        <p:spPr>
          <a:xfrm>
            <a:off x="360045" y="3192780"/>
            <a:ext cx="11339830" cy="925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/>
          <a:stretch>
            <a:fillRect/>
          </a:stretch>
        </p:blipFill>
        <p:spPr>
          <a:xfrm>
            <a:off x="4160565" y="3429000"/>
            <a:ext cx="4811350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7"/>
          <a:stretch>
            <a:fillRect/>
          </a:stretch>
        </p:blipFill>
        <p:spPr>
          <a:xfrm>
            <a:off x="360045" y="1052625"/>
            <a:ext cx="11339830" cy="4358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055697"/>
            <a:ext cx="2370831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647083"/>
            <a:ext cx="1799546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4276623"/>
            <a:ext cx="4751183" cy="30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906163"/>
            <a:ext cx="1790025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8" b="-21409"/>
          <a:stretch>
            <a:fillRect/>
          </a:stretch>
        </p:blipFill>
        <p:spPr>
          <a:xfrm>
            <a:off x="6888525" y="5410835"/>
            <a:ext cx="5492070" cy="171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853055"/>
            <a:ext cx="2708910" cy="296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3"/>
          <a:stretch>
            <a:fillRect/>
          </a:stretch>
        </p:blipFill>
        <p:spPr>
          <a:xfrm>
            <a:off x="407670" y="908685"/>
            <a:ext cx="7344455" cy="17176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475740"/>
            <a:ext cx="332041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060575"/>
            <a:ext cx="34651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645105"/>
            <a:ext cx="11340000" cy="3414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874" y="3788155"/>
            <a:ext cx="4389370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874" y="4427116"/>
            <a:ext cx="2408916" cy="27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905" y="5008880"/>
            <a:ext cx="39116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874" y="5600134"/>
            <a:ext cx="5160604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874" y="6200948"/>
            <a:ext cx="3142065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0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88820"/>
            <a:ext cx="405320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968776"/>
            <a:ext cx="1866196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578860"/>
            <a:ext cx="45440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79534"/>
            <a:ext cx="1980453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bldLvl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0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80" y="3852750"/>
            <a:ext cx="11340000" cy="2450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4394" y="3995783"/>
            <a:ext cx="7017278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4394" y="4606061"/>
            <a:ext cx="5703324" cy="31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4394" y="5826617"/>
            <a:ext cx="5760453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5013325"/>
            <a:ext cx="57035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61"/>
          <a:stretch>
            <a:fillRect/>
          </a:stretch>
        </p:blipFill>
        <p:spPr>
          <a:xfrm>
            <a:off x="360045" y="899795"/>
            <a:ext cx="11339830" cy="585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12609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33652" y="1839135"/>
            <a:ext cx="352292" cy="2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90090"/>
            <a:ext cx="11340000" cy="202335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519363" y="3796781"/>
            <a:ext cx="295163" cy="3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439920" y="4617720"/>
            <a:ext cx="3172460" cy="226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98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04845"/>
            <a:ext cx="4579798" cy="35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185670"/>
            <a:ext cx="55772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924810"/>
            <a:ext cx="95783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3539060"/>
            <a:ext cx="11340000" cy="190186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599815"/>
            <a:ext cx="57988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359275"/>
            <a:ext cx="10890250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3933190"/>
            <a:ext cx="309372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33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77984"/>
            <a:ext cx="5055869" cy="33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997783"/>
            <a:ext cx="5741410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627118"/>
            <a:ext cx="1580554" cy="32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199241"/>
            <a:ext cx="3541964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052830"/>
            <a:ext cx="4275455" cy="358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9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7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91640"/>
            <a:ext cx="70313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92304"/>
            <a:ext cx="9140553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54948"/>
            <a:ext cx="3142065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08055"/>
            <a:ext cx="2504130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027805"/>
            <a:ext cx="520827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6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861005"/>
            <a:ext cx="11340000" cy="265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629" y="4004083"/>
            <a:ext cx="6750680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660" y="4599305"/>
            <a:ext cx="526986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89629" y="5310869"/>
            <a:ext cx="3361057" cy="27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29" y="5911799"/>
            <a:ext cx="6141309" cy="30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933190"/>
            <a:ext cx="3364865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68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71295"/>
            <a:ext cx="692086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060575"/>
            <a:ext cx="692086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709115"/>
            <a:ext cx="11340000" cy="24422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915" y="2835910"/>
            <a:ext cx="69208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3357245"/>
            <a:ext cx="692086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149090"/>
            <a:ext cx="10165080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6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76730"/>
            <a:ext cx="47282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2277110"/>
            <a:ext cx="594233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8060" y="3357245"/>
            <a:ext cx="594233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3451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0"/>
          <a:stretch>
            <a:fillRect/>
          </a:stretch>
        </p:blipFill>
        <p:spPr>
          <a:xfrm>
            <a:off x="1597660" y="4130675"/>
            <a:ext cx="11339830" cy="2547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29" y="4359652"/>
            <a:ext cx="4817833" cy="34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29" y="4998307"/>
            <a:ext cx="2523173" cy="31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29" y="5598834"/>
            <a:ext cx="6312695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29" y="6266086"/>
            <a:ext cx="3018287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785" y="4220845"/>
            <a:ext cx="372935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79"/>
          <a:stretch>
            <a:fillRect/>
          </a:stretch>
        </p:blipFill>
        <p:spPr>
          <a:xfrm>
            <a:off x="839470" y="1052625"/>
            <a:ext cx="11339830" cy="51963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5" y="1581990"/>
            <a:ext cx="11340000" cy="254699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67049" y="1772776"/>
            <a:ext cx="2561259" cy="33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80" y="2402205"/>
            <a:ext cx="73005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080" y="2990850"/>
            <a:ext cx="728853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3670935"/>
            <a:ext cx="730059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8" b="19990"/>
          <a:stretch>
            <a:fillRect/>
          </a:stretch>
        </p:blipFill>
        <p:spPr>
          <a:xfrm>
            <a:off x="7824470" y="1988820"/>
            <a:ext cx="4930775" cy="25476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540" y="2078990"/>
            <a:ext cx="372935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0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540510"/>
            <a:ext cx="662051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6225" y="2637155"/>
            <a:ext cx="833755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53197"/>
            <a:ext cx="276120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3719875" y="3606165"/>
            <a:ext cx="6827475" cy="301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5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149090"/>
            <a:ext cx="3601085" cy="23971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83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225" y="3429000"/>
            <a:ext cx="3601085" cy="23971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80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429000"/>
            <a:ext cx="3601085" cy="23971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8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757476"/>
            <a:ext cx="209471" cy="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757680"/>
            <a:ext cx="20586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357709"/>
            <a:ext cx="3418186" cy="3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996052"/>
            <a:ext cx="4970176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643923"/>
            <a:ext cx="1447254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1094105"/>
            <a:ext cx="3601085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2360"/>
            <a:ext cx="11340000" cy="3183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13840"/>
            <a:ext cx="46316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24057"/>
            <a:ext cx="6236523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72410"/>
            <a:ext cx="776033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82304"/>
            <a:ext cx="2723123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3822270"/>
            <a:ext cx="11340000" cy="307482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14" y="4557555"/>
            <a:ext cx="2456523" cy="3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5197475"/>
            <a:ext cx="46386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14" y="5827592"/>
            <a:ext cx="2932594" cy="3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14" y="6457837"/>
            <a:ext cx="3065894" cy="30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7480" y="3841750"/>
            <a:ext cx="34594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21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578610"/>
            <a:ext cx="525716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347439"/>
            <a:ext cx="3065894" cy="3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2771980"/>
            <a:ext cx="11340000" cy="23459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780665"/>
            <a:ext cx="656399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0159" y="3954475"/>
            <a:ext cx="3123022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0159" y="4555259"/>
            <a:ext cx="3265843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2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827490"/>
            <a:ext cx="304686" cy="30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1973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936554"/>
            <a:ext cx="276120" cy="29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9840595" y="4437380"/>
            <a:ext cx="1649095" cy="222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530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35" y="2133170"/>
            <a:ext cx="11340000" cy="1340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9673" y="2420425"/>
            <a:ext cx="276120" cy="30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1" r="44338"/>
          <a:stretch>
            <a:fillRect/>
          </a:stretch>
        </p:blipFill>
        <p:spPr>
          <a:xfrm>
            <a:off x="4439920" y="3357245"/>
            <a:ext cx="3600450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30752"/>
            <a:ext cx="304686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/>
          <a:stretch>
            <a:fillRect/>
          </a:stretch>
        </p:blipFill>
        <p:spPr>
          <a:xfrm>
            <a:off x="3522390" y="3500755"/>
            <a:ext cx="5147265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21747"/>
            <a:ext cx="276120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4137025" y="2868295"/>
            <a:ext cx="4008165" cy="37490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908"/>
          <a:stretch>
            <a:fillRect/>
          </a:stretch>
        </p:blipFill>
        <p:spPr>
          <a:xfrm>
            <a:off x="536575" y="3648075"/>
            <a:ext cx="11339830" cy="22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56948"/>
            <a:ext cx="276120" cy="30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t="10318" r="31632"/>
          <a:stretch>
            <a:fillRect/>
          </a:stretch>
        </p:blipFill>
        <p:spPr>
          <a:xfrm>
            <a:off x="4295775" y="3429000"/>
            <a:ext cx="3552190" cy="331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387332"/>
            <a:ext cx="304685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/>
          <a:stretch>
            <a:fillRect/>
          </a:stretch>
        </p:blipFill>
        <p:spPr>
          <a:xfrm>
            <a:off x="4655820" y="4077335"/>
            <a:ext cx="2636520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2024-09-27T15:34:52Z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