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6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4"/>
    <p:sldId id="32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861435"/>
            <a:ext cx="1008126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3313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21945" y="3805555"/>
            <a:ext cx="47142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1914" y="4672752"/>
            <a:ext cx="8045591" cy="4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5445125"/>
            <a:ext cx="407860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36930"/>
            <a:ext cx="4865370" cy="418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41" grpId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6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8495"/>
            <a:ext cx="10892790" cy="15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62680"/>
            <a:ext cx="86360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4820" y="4448175"/>
            <a:ext cx="78244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358130"/>
            <a:ext cx="79121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805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64820" y="2215515"/>
            <a:ext cx="493204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4735" y="3102222"/>
            <a:ext cx="4884483" cy="4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3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995" y="3429000"/>
            <a:ext cx="2581275" cy="2778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611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5770" y="2004695"/>
            <a:ext cx="5866130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255010"/>
            <a:ext cx="58724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42935"/>
            <a:ext cx="1571032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085080"/>
            <a:ext cx="617855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0" grpId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2983865"/>
            <a:ext cx="424243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961124"/>
            <a:ext cx="2627909" cy="35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4680585"/>
            <a:ext cx="47161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0120" y="5544185"/>
            <a:ext cx="5093335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72640"/>
            <a:ext cx="650303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17390"/>
            <a:ext cx="3932342" cy="35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860800"/>
            <a:ext cx="2555875" cy="2669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6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9370" y="1851025"/>
            <a:ext cx="720725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52090"/>
            <a:ext cx="644461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133215"/>
            <a:ext cx="751078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980440"/>
            <a:ext cx="341058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01507"/>
            <a:ext cx="3027808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31160"/>
            <a:ext cx="107168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98570"/>
            <a:ext cx="485902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57090"/>
            <a:ext cx="37217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534660"/>
            <a:ext cx="45408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5659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5373370"/>
            <a:ext cx="2644140" cy="14630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