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7" r:id="rId6"/>
    <p:sldId id="346" r:id="rId7"/>
    <p:sldId id="345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8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48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3860800"/>
            <a:ext cx="11232515" cy="544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0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90420"/>
            <a:ext cx="83940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47644"/>
            <a:ext cx="3113501" cy="4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785750"/>
            <a:ext cx="6912544" cy="4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14545"/>
            <a:ext cx="107772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471485"/>
            <a:ext cx="2618387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24"/>
          <a:stretch>
            <a:fillRect/>
          </a:stretch>
        </p:blipFill>
        <p:spPr>
          <a:xfrm>
            <a:off x="9552940" y="1508125"/>
            <a:ext cx="3055620" cy="31064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810" y="1638300"/>
            <a:ext cx="2764155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2" grpId="0" animBg="1"/>
      <p:bldP spid="13" grpId="0" bldLvl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9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64460"/>
            <a:ext cx="89249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66490"/>
            <a:ext cx="11184255" cy="18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8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42135"/>
            <a:ext cx="81184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85770"/>
            <a:ext cx="52241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87140"/>
            <a:ext cx="819975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432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55214" y="2854876"/>
            <a:ext cx="2466045" cy="4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717290"/>
            <a:ext cx="78416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580890"/>
            <a:ext cx="78416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915" y="5444490"/>
            <a:ext cx="784161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7" grpId="0" bldLvl="0" animBg="1"/>
      <p:bldP spid="38" grpId="0" bldLvl="0" animBg="1"/>
      <p:bldP spid="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7135"/>
            <a:ext cx="11340000" cy="45968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4675"/>
            <a:ext cx="773112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5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4509135"/>
            <a:ext cx="1572260" cy="16243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92990"/>
            <a:ext cx="11340000" cy="56238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930" y="5157470"/>
            <a:ext cx="1395095" cy="14408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9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55295" y="2861945"/>
            <a:ext cx="64363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766661"/>
            <a:ext cx="3599093" cy="206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2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26310"/>
            <a:ext cx="83419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18815"/>
            <a:ext cx="11195050" cy="189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0778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580" y="2899410"/>
            <a:ext cx="507238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580" y="3729355"/>
            <a:ext cx="711454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165" y="4448175"/>
            <a:ext cx="67316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2580" y="5412105"/>
            <a:ext cx="54679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852" y="6312323"/>
            <a:ext cx="2098854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  <p:bldP spid="24" grpId="0" bldLvl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208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564765"/>
            <a:ext cx="2451100" cy="17373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168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-5715" y="1929765"/>
            <a:ext cx="6482080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3756025"/>
            <a:ext cx="461645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2440" y="4397375"/>
            <a:ext cx="52590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3215" y="5385435"/>
            <a:ext cx="646557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3215" y="6228080"/>
            <a:ext cx="77609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6090" y="1124585"/>
            <a:ext cx="4589780" cy="472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3" grpId="0" bldLvl="0" animBg="1"/>
      <p:bldP spid="29" grpId="0" bldLvl="0" animBg="1"/>
      <p:bldP spid="3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212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215" y="2698750"/>
            <a:ext cx="41675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3696970"/>
            <a:ext cx="346900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3215" y="4528820"/>
            <a:ext cx="620712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485" y="6219588"/>
            <a:ext cx="2117828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2580" y="1052830"/>
            <a:ext cx="4239260" cy="489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  <p:bldP spid="26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9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44140"/>
            <a:ext cx="64827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86480"/>
            <a:ext cx="324675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93260"/>
            <a:ext cx="284289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542280"/>
            <a:ext cx="28022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480" y="1052830"/>
            <a:ext cx="4274185" cy="487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6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8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908175"/>
            <a:ext cx="659574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797935"/>
            <a:ext cx="590232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7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4780" y="1772920"/>
            <a:ext cx="11118850" cy="179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1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548640"/>
            <a:ext cx="1871345" cy="13271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4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874583"/>
            <a:ext cx="1799546" cy="41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3723640"/>
            <a:ext cx="856615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2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25015"/>
            <a:ext cx="11014075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38550"/>
            <a:ext cx="971677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80890"/>
            <a:ext cx="103181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300980"/>
            <a:ext cx="103181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56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1988820"/>
            <a:ext cx="9103360" cy="228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957400"/>
            <a:ext cx="11340000" cy="264270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93700" y="4616450"/>
            <a:ext cx="1093597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110230"/>
            <a:ext cx="1093597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717290"/>
            <a:ext cx="294132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404495"/>
            <a:ext cx="11142980" cy="5652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5130800"/>
            <a:ext cx="1659255" cy="1633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4400" cy="586800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2580" y="4620260"/>
            <a:ext cx="5404485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1124585"/>
            <a:ext cx="5073650" cy="499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2024-09-28T07:37:46Z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