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3789045"/>
            <a:ext cx="12024360" cy="487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32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704715"/>
            <a:ext cx="435864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6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644900"/>
            <a:ext cx="5640070" cy="26822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40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45" y="1620090"/>
            <a:ext cx="11340000" cy="355903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83615" y="1844675"/>
            <a:ext cx="974090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13790" y="3642995"/>
            <a:ext cx="106083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13759" y="4501665"/>
            <a:ext cx="3189672" cy="40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2564765"/>
            <a:ext cx="974090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7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10080"/>
            <a:ext cx="751332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3685" y="2671445"/>
            <a:ext cx="598360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131310"/>
            <a:ext cx="399097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97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15441"/>
            <a:ext cx="5550982" cy="40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305" y="2444750"/>
            <a:ext cx="45954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79470"/>
            <a:ext cx="70338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361815"/>
            <a:ext cx="588645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80" y="3860800"/>
            <a:ext cx="6344920" cy="26435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860800"/>
            <a:ext cx="5464175" cy="259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4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38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132965"/>
            <a:ext cx="8629650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8164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4220845"/>
            <a:ext cx="211074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5335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853055"/>
            <a:ext cx="45612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493010"/>
            <a:ext cx="3818890" cy="406717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135" y="3573145"/>
            <a:ext cx="66973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437380"/>
            <a:ext cx="66973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5300980"/>
            <a:ext cx="66973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6085840"/>
            <a:ext cx="669734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54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40585"/>
            <a:ext cx="717042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971800"/>
            <a:ext cx="96431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3876834"/>
            <a:ext cx="8416925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773701"/>
            <a:ext cx="5960403" cy="4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020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88820"/>
            <a:ext cx="847598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13710"/>
            <a:ext cx="847598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093845"/>
            <a:ext cx="847598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05323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220845"/>
            <a:ext cx="291846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72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186123"/>
            <a:ext cx="3989471" cy="3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1917065"/>
            <a:ext cx="607568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3213100"/>
            <a:ext cx="6075680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6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789045"/>
            <a:ext cx="2552700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68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56740"/>
            <a:ext cx="471868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10305"/>
            <a:ext cx="56000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49575"/>
            <a:ext cx="36925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4665980"/>
            <a:ext cx="69500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1124585"/>
            <a:ext cx="4608830" cy="356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8" grpId="0" bldLvl="0" animBg="1"/>
      <p:bldP spid="3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49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1961515"/>
            <a:ext cx="92925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701375"/>
            <a:ext cx="4141813" cy="4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7185" y="2820035"/>
            <a:ext cx="929259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6424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1976755"/>
            <a:ext cx="10163810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3512763"/>
            <a:ext cx="2275617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314190"/>
            <a:ext cx="53975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5081905"/>
            <a:ext cx="657161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1" grpId="0" animBg="1"/>
      <p:bldP spid="34" grpId="0" bldLvl="0" animBg="1"/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5205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1988820"/>
            <a:ext cx="834072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24765" y="2997200"/>
            <a:ext cx="8340725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2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42235"/>
            <a:ext cx="33528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634740"/>
            <a:ext cx="514159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523740"/>
            <a:ext cx="49879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372735"/>
            <a:ext cx="80302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265" y="620395"/>
            <a:ext cx="5664200" cy="380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5" grpId="0" bldLvl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11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81505"/>
            <a:ext cx="481647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10180"/>
            <a:ext cx="94824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549015"/>
            <a:ext cx="948245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97375"/>
            <a:ext cx="81457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245100"/>
            <a:ext cx="49015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8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924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284855"/>
            <a:ext cx="300990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554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610610"/>
            <a:ext cx="32905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224145"/>
            <a:ext cx="633285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364990"/>
            <a:ext cx="329057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776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976755"/>
            <a:ext cx="478790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34005"/>
            <a:ext cx="1029779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402965"/>
            <a:ext cx="670179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725035"/>
            <a:ext cx="102977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069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138385"/>
            <a:ext cx="4075163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05455"/>
            <a:ext cx="93770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808730"/>
            <a:ext cx="363093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5144770"/>
            <a:ext cx="776732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7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50" y="602185"/>
            <a:ext cx="11340000" cy="36151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915" y="1485265"/>
            <a:ext cx="425640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64" y="2614854"/>
            <a:ext cx="3979949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264" y="3530571"/>
            <a:ext cx="4113249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15" y="4104845"/>
            <a:ext cx="11340000" cy="44887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4485" y="4204970"/>
            <a:ext cx="638111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585" y="5625465"/>
            <a:ext cx="6381115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2024-09-28T09:37:01Z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