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2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8640" y="2637155"/>
            <a:ext cx="3474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3861435"/>
            <a:ext cx="4023360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834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938020"/>
            <a:ext cx="626618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2766440"/>
            <a:ext cx="5874710" cy="46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632835"/>
            <a:ext cx="7324725" cy="221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7158"/>
          <a:stretch>
            <a:fillRect/>
          </a:stretch>
        </p:blipFill>
        <p:spPr>
          <a:xfrm>
            <a:off x="7392670" y="817245"/>
            <a:ext cx="3521710" cy="4051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3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4282" y="3138524"/>
            <a:ext cx="1313954" cy="466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0579" y="3138524"/>
            <a:ext cx="1009268" cy="4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82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5022215" y="4938395"/>
            <a:ext cx="2015490" cy="1642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713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1224536"/>
            <a:ext cx="371335" cy="381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3432175" y="2770505"/>
            <a:ext cx="5015910" cy="4087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5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3"/>
          <a:stretch>
            <a:fillRect/>
          </a:stretch>
        </p:blipFill>
        <p:spPr>
          <a:xfrm>
            <a:off x="4584065" y="4390390"/>
            <a:ext cx="3383280" cy="246761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86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0554" y="1138644"/>
            <a:ext cx="342770" cy="39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3"/>
          <a:stretch>
            <a:fillRect/>
          </a:stretch>
        </p:blipFill>
        <p:spPr>
          <a:xfrm>
            <a:off x="4782185" y="3429000"/>
            <a:ext cx="3383280" cy="246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5430" y="5469890"/>
            <a:ext cx="66675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9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3904" y="5659345"/>
            <a:ext cx="314206" cy="38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84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8930" y="3284855"/>
            <a:ext cx="1376680" cy="12395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206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825750"/>
            <a:ext cx="614045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5265" y="3547745"/>
            <a:ext cx="250634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451350"/>
            <a:ext cx="7160895" cy="128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980440"/>
            <a:ext cx="3424555" cy="308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6994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10513" y="3184187"/>
            <a:ext cx="306824" cy="3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89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743075"/>
            <a:ext cx="877252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637155"/>
            <a:ext cx="921067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516630"/>
            <a:ext cx="840613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4797425"/>
            <a:ext cx="6858000" cy="132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8" grpId="0" bldLvl="0" animBg="1"/>
      <p:bldP spid="2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1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1"/>
          <a:stretch>
            <a:fillRect/>
          </a:stretch>
        </p:blipFill>
        <p:spPr>
          <a:xfrm>
            <a:off x="360045" y="1268525"/>
            <a:ext cx="11339830" cy="4675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5138" y="2330150"/>
            <a:ext cx="571284" cy="51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3036570"/>
            <a:ext cx="5527675" cy="36995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9805" y="3213100"/>
            <a:ext cx="1902460" cy="2960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31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59685" y="2571115"/>
            <a:ext cx="7967345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9510" y="3797300"/>
            <a:ext cx="442023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3789045"/>
            <a:ext cx="4269105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72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3259" t="40225"/>
          <a:stretch>
            <a:fillRect/>
          </a:stretch>
        </p:blipFill>
        <p:spPr>
          <a:xfrm>
            <a:off x="3503930" y="3644900"/>
            <a:ext cx="4933950" cy="295719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773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790065"/>
            <a:ext cx="5107305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930" y="2708910"/>
            <a:ext cx="839787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520440"/>
            <a:ext cx="512254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352290"/>
            <a:ext cx="893508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191125"/>
            <a:ext cx="799211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7"/>
          <a:stretch>
            <a:fillRect/>
          </a:stretch>
        </p:blipFill>
        <p:spPr>
          <a:xfrm>
            <a:off x="8482965" y="1268730"/>
            <a:ext cx="3901440" cy="213677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785" y="1332865"/>
            <a:ext cx="1574165" cy="164655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805" y="1332865"/>
            <a:ext cx="1574165" cy="1646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5" grpId="0" bldLvl="0" animBg="1"/>
      <p:bldP spid="20" grpId="0" bldLvl="0" animBg="1"/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988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713230"/>
            <a:ext cx="815149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651760"/>
            <a:ext cx="577405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442335"/>
            <a:ext cx="985774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280535"/>
            <a:ext cx="891286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089525"/>
            <a:ext cx="678624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7"/>
          <a:stretch>
            <a:fillRect/>
          </a:stretch>
        </p:blipFill>
        <p:spPr>
          <a:xfrm>
            <a:off x="8482965" y="1268730"/>
            <a:ext cx="3901440" cy="213677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785" y="1332865"/>
            <a:ext cx="1574165" cy="1646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7" grpId="0" bldLvl="0" animBg="1"/>
      <p:bldP spid="20" grpId="0" bldLvl="0" animBg="1"/>
      <p:bldP spid="2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6847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5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119369"/>
            <a:ext cx="361813" cy="39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122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4396" y="2915452"/>
            <a:ext cx="347503" cy="35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46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/>
          <a:stretch>
            <a:fillRect/>
          </a:stretch>
        </p:blipFill>
        <p:spPr>
          <a:xfrm>
            <a:off x="5375910" y="5157470"/>
            <a:ext cx="1580515" cy="17545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11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1309838"/>
            <a:ext cx="333249" cy="38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/>
          <a:stretch>
            <a:fillRect/>
          </a:stretch>
        </p:blipFill>
        <p:spPr>
          <a:xfrm>
            <a:off x="9336405" y="3285490"/>
            <a:ext cx="2909570" cy="323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7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4105" y="2138023"/>
            <a:ext cx="590327" cy="38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0"/>
          <a:stretch>
            <a:fillRect/>
          </a:stretch>
        </p:blipFill>
        <p:spPr>
          <a:xfrm>
            <a:off x="3575685" y="2612390"/>
            <a:ext cx="6715760" cy="442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63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72191" y="2072578"/>
            <a:ext cx="314205" cy="38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9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2846" y="3900130"/>
            <a:ext cx="342770" cy="38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4220845"/>
            <a:ext cx="3192780" cy="214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2024-09-28T08:42:30Z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