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0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8640" y="2637155"/>
            <a:ext cx="3474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3717290"/>
            <a:ext cx="891540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31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109906"/>
            <a:ext cx="3551486" cy="36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1882742"/>
            <a:ext cx="5227254" cy="40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495202"/>
            <a:ext cx="4256070" cy="41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315460"/>
            <a:ext cx="373761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564765"/>
            <a:ext cx="522732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3" grpId="0" animBg="1"/>
      <p:bldP spid="15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834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95275" y="2478405"/>
            <a:ext cx="710946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464864"/>
            <a:ext cx="4227506" cy="4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40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840" y="5661025"/>
            <a:ext cx="1109345" cy="8845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796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90830" y="2555875"/>
            <a:ext cx="433514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35" y="908685"/>
            <a:ext cx="4632960" cy="369316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344805" y="3429000"/>
            <a:ext cx="408305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44805" y="4149090"/>
            <a:ext cx="563753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5085080"/>
            <a:ext cx="563753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05335"/>
            <a:ext cx="11340000" cy="403273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41325" y="1525905"/>
            <a:ext cx="601027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41325" y="2367280"/>
            <a:ext cx="3834765" cy="10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41294" y="3761178"/>
            <a:ext cx="2380352" cy="362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10" y="4106750"/>
            <a:ext cx="11340000" cy="3291017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441325" y="4182110"/>
            <a:ext cx="2851785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27324" y="5594862"/>
            <a:ext cx="2380352" cy="35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12090" y="6348730"/>
            <a:ext cx="44234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9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26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4581525"/>
            <a:ext cx="1859280" cy="21945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6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0352" y="1996025"/>
            <a:ext cx="742670" cy="38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5440" y="2844254"/>
            <a:ext cx="914055" cy="4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8438" y="3787789"/>
            <a:ext cx="809319" cy="352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1057" y="4616956"/>
            <a:ext cx="542720" cy="4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35214" y="4664609"/>
            <a:ext cx="1180654" cy="362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49874" y="5541429"/>
            <a:ext cx="752191" cy="38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60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4130" y="1042946"/>
            <a:ext cx="1637682" cy="4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6325" y="1929130"/>
            <a:ext cx="182689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7833" y="2815482"/>
            <a:ext cx="1628161" cy="4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63929" y="3701750"/>
            <a:ext cx="761712" cy="4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1988820"/>
            <a:ext cx="2910840" cy="3435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18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4004945"/>
            <a:ext cx="2659380" cy="24688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9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 flipV="1">
            <a:off x="407035" y="1845310"/>
            <a:ext cx="254889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2490" y="899795"/>
            <a:ext cx="4918075" cy="456565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 flipV="1">
            <a:off x="335280" y="2565400"/>
            <a:ext cx="278130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 flipV="1">
            <a:off x="174625" y="3357245"/>
            <a:ext cx="278130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 flipV="1">
            <a:off x="407035" y="4221480"/>
            <a:ext cx="355854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 flipV="1">
            <a:off x="335280" y="5054600"/>
            <a:ext cx="355854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655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07540"/>
            <a:ext cx="518287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806997"/>
            <a:ext cx="2827858" cy="41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503295"/>
            <a:ext cx="6051550" cy="89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17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933190"/>
            <a:ext cx="2999740" cy="25088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8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291417"/>
            <a:ext cx="3951385" cy="428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2099310"/>
            <a:ext cx="4606925" cy="385318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367665" y="2997200"/>
            <a:ext cx="395160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7665" y="3719195"/>
            <a:ext cx="395160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45" y="4509135"/>
            <a:ext cx="4181475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1" grpId="0" bldLvl="0" animBg="1"/>
      <p:bldP spid="32" grpId="0" bldLvl="0" animBg="1"/>
      <p:bldP spid="3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2024-09-28T09:05:04Z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