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8" r:id="rId5"/>
    <p:sldId id="346" r:id="rId6"/>
    <p:sldId id="345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3789045"/>
            <a:ext cx="1214628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2645" cy="58680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3850" y="2524760"/>
            <a:ext cx="7883525" cy="290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3850" y="5661660"/>
            <a:ext cx="8739505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5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4620" y="1763395"/>
            <a:ext cx="585597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710815"/>
            <a:ext cx="7891780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6060" y="4183380"/>
            <a:ext cx="616585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109845"/>
            <a:ext cx="1071943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6011545"/>
            <a:ext cx="941832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6" t="37223" b="8220"/>
          <a:stretch>
            <a:fillRect/>
          </a:stretch>
        </p:blipFill>
        <p:spPr>
          <a:xfrm>
            <a:off x="8976360" y="908685"/>
            <a:ext cx="3340100" cy="252031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1026795"/>
            <a:ext cx="3128645" cy="240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7" grpId="0" bldLvl="0" animBg="1"/>
      <p:bldP spid="22" grpId="0" bldLvl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9366" cy="586800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1945" y="2764790"/>
            <a:ext cx="7091045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5767705"/>
            <a:ext cx="668020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149090"/>
            <a:ext cx="7091045" cy="124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48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80895"/>
            <a:ext cx="713740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37510"/>
            <a:ext cx="1167130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842330"/>
            <a:ext cx="1380604" cy="37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4725035"/>
            <a:ext cx="6190615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6" t="37223" b="8220"/>
          <a:stretch>
            <a:fillRect/>
          </a:stretch>
        </p:blipFill>
        <p:spPr>
          <a:xfrm>
            <a:off x="9408795" y="893445"/>
            <a:ext cx="2449195" cy="18478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795" y="1026795"/>
            <a:ext cx="2366010" cy="181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351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9380" y="2060575"/>
            <a:ext cx="319468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883025"/>
            <a:ext cx="603758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725035"/>
            <a:ext cx="8166735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2924810"/>
            <a:ext cx="1073023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6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08515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5120" y="2529205"/>
            <a:ext cx="2345690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3644900"/>
            <a:ext cx="600138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347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4580890"/>
            <a:ext cx="2689860" cy="21183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61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580890"/>
            <a:ext cx="2689860" cy="21183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994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7625" y="3933190"/>
            <a:ext cx="6151245" cy="246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061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402840"/>
            <a:ext cx="817562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786505"/>
            <a:ext cx="907351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509135"/>
            <a:ext cx="11096625" cy="119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477090"/>
            <a:ext cx="11340000" cy="49554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58"/>
          <a:stretch>
            <a:fillRect/>
          </a:stretch>
        </p:blipFill>
        <p:spPr>
          <a:xfrm>
            <a:off x="10633075" y="4940935"/>
            <a:ext cx="1707515" cy="18313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488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79625"/>
            <a:ext cx="10308590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484326"/>
            <a:ext cx="2161360" cy="37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237990"/>
            <a:ext cx="1151255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057809"/>
            <a:ext cx="2275617" cy="41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animBg="1"/>
      <p:bldP spid="18" grpId="0" bldLvl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87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824355"/>
            <a:ext cx="848423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769283"/>
            <a:ext cx="5512896" cy="4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637155"/>
            <a:ext cx="10841990" cy="189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3" grpId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7560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784985"/>
            <a:ext cx="4163695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213735"/>
            <a:ext cx="8279130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648835"/>
            <a:ext cx="11543665" cy="211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110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011680"/>
            <a:ext cx="7735570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3865" y="3357245"/>
            <a:ext cx="6428740" cy="205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1482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86055" y="3558540"/>
            <a:ext cx="11725910" cy="229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185753"/>
            <a:ext cx="371335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58"/>
          <a:stretch>
            <a:fillRect/>
          </a:stretch>
        </p:blipFill>
        <p:spPr>
          <a:xfrm>
            <a:off x="4368165" y="3069590"/>
            <a:ext cx="3331210" cy="357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56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6745" y="5132508"/>
            <a:ext cx="350235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9912350" y="3717290"/>
            <a:ext cx="2954020" cy="2652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3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828" y="4350424"/>
            <a:ext cx="856926" cy="4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93"/>
          <a:stretch>
            <a:fillRect/>
          </a:stretch>
        </p:blipFill>
        <p:spPr>
          <a:xfrm>
            <a:off x="9624695" y="2997200"/>
            <a:ext cx="2290445" cy="354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404700"/>
            <a:ext cx="11340000" cy="48074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18"/>
          <a:stretch>
            <a:fillRect/>
          </a:stretch>
        </p:blipFill>
        <p:spPr>
          <a:xfrm>
            <a:off x="10776585" y="4580890"/>
            <a:ext cx="2322195" cy="21697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3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380" y="2349422"/>
            <a:ext cx="2066146" cy="53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2166" y="2931098"/>
            <a:ext cx="2161360" cy="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5743" y="3055061"/>
            <a:ext cx="304685" cy="38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18"/>
          <a:stretch>
            <a:fillRect/>
          </a:stretch>
        </p:blipFill>
        <p:spPr>
          <a:xfrm>
            <a:off x="5808345" y="2564765"/>
            <a:ext cx="4286885" cy="400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72323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170" y="3267710"/>
            <a:ext cx="3973195" cy="305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8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680" y="3717290"/>
            <a:ext cx="3973195" cy="30505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2024-09-28T09:48:16Z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