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0" r:id="rId5"/>
    <p:sldId id="348" r:id="rId6"/>
    <p:sldId id="347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3290" y="3040380"/>
            <a:ext cx="5265420" cy="77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95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0604" y="2081593"/>
            <a:ext cx="1009269" cy="4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/>
          <a:stretch>
            <a:fillRect/>
          </a:stretch>
        </p:blipFill>
        <p:spPr>
          <a:xfrm>
            <a:off x="4439920" y="2060575"/>
            <a:ext cx="4224065" cy="4592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0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1486" y="2352126"/>
            <a:ext cx="333249" cy="267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6272" y="2715158"/>
            <a:ext cx="495113" cy="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2443" y="2839353"/>
            <a:ext cx="314206" cy="39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/>
          <a:stretch>
            <a:fillRect/>
          </a:stretch>
        </p:blipFill>
        <p:spPr>
          <a:xfrm>
            <a:off x="4224020" y="3573145"/>
            <a:ext cx="4434840" cy="3047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9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3954" y="2933425"/>
            <a:ext cx="771234" cy="42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3696335" y="2891155"/>
            <a:ext cx="3886835" cy="3841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3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3932555"/>
            <a:ext cx="552241" cy="38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2518" y="4418908"/>
            <a:ext cx="590327" cy="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5818" y="4542881"/>
            <a:ext cx="314206" cy="38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/>
          <a:stretch>
            <a:fillRect/>
          </a:stretch>
        </p:blipFill>
        <p:spPr>
          <a:xfrm>
            <a:off x="4512310" y="3068955"/>
            <a:ext cx="5099685" cy="3658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1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6196" y="5833982"/>
            <a:ext cx="1037833" cy="38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244" y="5748257"/>
            <a:ext cx="1304433" cy="533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2717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047" y="4152735"/>
            <a:ext cx="2164317" cy="36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4836160"/>
            <a:ext cx="490029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715" y="5589270"/>
            <a:ext cx="490029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7715" y="6237605"/>
            <a:ext cx="490029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710" y="3910330"/>
            <a:ext cx="3906520" cy="2727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6" grpId="0" bldLvl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547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976863"/>
            <a:ext cx="3075415" cy="40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574290"/>
            <a:ext cx="558609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602355"/>
            <a:ext cx="270065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425950"/>
            <a:ext cx="675068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5198110"/>
            <a:ext cx="637540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bldLvl="0" animBg="1"/>
      <p:bldP spid="14" grpId="0" bldLvl="0" animBg="1"/>
      <p:bldP spid="18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699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917065"/>
            <a:ext cx="406844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330439"/>
            <a:ext cx="2523173" cy="45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9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503" y="3899621"/>
            <a:ext cx="666498" cy="53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5477510"/>
            <a:ext cx="1916430" cy="1380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969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2752" y="2870277"/>
            <a:ext cx="299657" cy="342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18003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8295" y="2480945"/>
            <a:ext cx="4846320" cy="141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9235" y="4104640"/>
            <a:ext cx="148272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8295" y="4806950"/>
            <a:ext cx="584644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8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81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4004945"/>
            <a:ext cx="2141220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93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08810"/>
            <a:ext cx="433451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780665"/>
            <a:ext cx="459994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776972"/>
            <a:ext cx="2447002" cy="36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577080"/>
            <a:ext cx="459994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980440"/>
            <a:ext cx="3837305" cy="3823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488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777335"/>
            <a:ext cx="2370831" cy="45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564765"/>
            <a:ext cx="318008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397885"/>
            <a:ext cx="342773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333053"/>
            <a:ext cx="2865944" cy="41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5013325"/>
            <a:ext cx="607568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13" grpId="0" bldLvl="0" animBg="1"/>
      <p:bldP spid="16" grpId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595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063750"/>
            <a:ext cx="389699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847340"/>
            <a:ext cx="853440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4648145"/>
            <a:ext cx="5103476" cy="44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5544648"/>
            <a:ext cx="3132544" cy="362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789045"/>
            <a:ext cx="853440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26" grpId="0" animBg="1"/>
      <p:bldP spid="28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0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3093480"/>
            <a:ext cx="361813" cy="39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/>
          <a:stretch>
            <a:fillRect/>
          </a:stretch>
        </p:blipFill>
        <p:spPr>
          <a:xfrm>
            <a:off x="4799965" y="3717290"/>
            <a:ext cx="3065780" cy="3164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0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3130877"/>
            <a:ext cx="418942" cy="38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95" t="-1390" r="-213" b="1390"/>
          <a:stretch>
            <a:fillRect/>
          </a:stretch>
        </p:blipFill>
        <p:spPr>
          <a:xfrm>
            <a:off x="8904605" y="4005580"/>
            <a:ext cx="2571115" cy="268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3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3080550"/>
            <a:ext cx="380856" cy="38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8"/>
          <a:stretch>
            <a:fillRect/>
          </a:stretch>
        </p:blipFill>
        <p:spPr>
          <a:xfrm>
            <a:off x="9480550" y="3573145"/>
            <a:ext cx="3030855" cy="314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7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3102455"/>
            <a:ext cx="342770" cy="38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/>
          <a:stretch>
            <a:fillRect/>
          </a:stretch>
        </p:blipFill>
        <p:spPr>
          <a:xfrm>
            <a:off x="9408795" y="4005580"/>
            <a:ext cx="3551555" cy="266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6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166593"/>
            <a:ext cx="361813" cy="39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63"/>
          <a:stretch>
            <a:fillRect/>
          </a:stretch>
        </p:blipFill>
        <p:spPr>
          <a:xfrm>
            <a:off x="8904605" y="2565400"/>
            <a:ext cx="3088685" cy="4037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2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4017147"/>
            <a:ext cx="371335" cy="38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7"/>
          <a:stretch>
            <a:fillRect/>
          </a:stretch>
        </p:blipFill>
        <p:spPr>
          <a:xfrm>
            <a:off x="9624695" y="4544060"/>
            <a:ext cx="4109720" cy="2308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7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0730" y="3129580"/>
            <a:ext cx="314206" cy="38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2024-09-28T10:23:30Z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