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2" r:id="rId5"/>
    <p:sldId id="350" r:id="rId6"/>
    <p:sldId id="349" r:id="rId7"/>
    <p:sldId id="348" r:id="rId8"/>
    <p:sldId id="346" r:id="rId9"/>
    <p:sldId id="345" r:id="rId10"/>
    <p:sldId id="343" r:id="rId11"/>
    <p:sldId id="342" r:id="rId12"/>
    <p:sldId id="341" r:id="rId13"/>
    <p:sldId id="339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64681"/>
          <a:stretch>
            <a:fillRect/>
          </a:stretch>
        </p:blipFill>
        <p:spPr>
          <a:xfrm>
            <a:off x="2999740" y="3645535"/>
            <a:ext cx="5951220" cy="5759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540" y="4509135"/>
            <a:ext cx="5402580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43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4101" y="3406033"/>
            <a:ext cx="1181852" cy="43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2972" y="3406033"/>
            <a:ext cx="723224" cy="40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5749" y="6185612"/>
            <a:ext cx="555647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34874" y="6141491"/>
            <a:ext cx="502728" cy="43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69899" y="6185612"/>
            <a:ext cx="767322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2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7481" y="4719347"/>
            <a:ext cx="342770" cy="38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8112760" y="548640"/>
            <a:ext cx="1649095" cy="210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7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3180331"/>
            <a:ext cx="333249" cy="38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/>
          <a:stretch>
            <a:fillRect/>
          </a:stretch>
        </p:blipFill>
        <p:spPr>
          <a:xfrm>
            <a:off x="9840595" y="4077335"/>
            <a:ext cx="3863975" cy="2628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2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3186307"/>
            <a:ext cx="580806" cy="38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4512310" y="3284855"/>
            <a:ext cx="2819400" cy="3120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6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3319511"/>
            <a:ext cx="199949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/>
          <a:stretch>
            <a:fillRect/>
          </a:stretch>
        </p:blipFill>
        <p:spPr>
          <a:xfrm>
            <a:off x="4368165" y="2997200"/>
            <a:ext cx="5968365" cy="366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59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4725035"/>
            <a:ext cx="2110740" cy="20040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3847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52425" y="2708910"/>
            <a:ext cx="486473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21945" y="3760470"/>
            <a:ext cx="320865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91770" y="4506595"/>
            <a:ext cx="4471035" cy="11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980440"/>
            <a:ext cx="3863340" cy="3669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45" grpId="0" bldLvl="0" animBg="1"/>
      <p:bldP spid="4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690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948815"/>
            <a:ext cx="566928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816225"/>
            <a:ext cx="1030478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712145"/>
            <a:ext cx="3151586" cy="4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608195"/>
            <a:ext cx="9869805" cy="141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7" grpId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528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3525" y="2564765"/>
            <a:ext cx="4749800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500755"/>
            <a:ext cx="4749800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48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850" y="5013325"/>
            <a:ext cx="266446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6277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27865" y="3889061"/>
            <a:ext cx="275143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75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4149090"/>
            <a:ext cx="3070860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938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2747932"/>
            <a:ext cx="3218236" cy="4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47955" y="3395980"/>
            <a:ext cx="448500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21945" y="4377055"/>
            <a:ext cx="740981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321945" y="5205730"/>
            <a:ext cx="650176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8520" y="631190"/>
            <a:ext cx="5836920" cy="369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8" grpId="0" bldLvl="0" animBg="1"/>
      <p:bldP spid="46" grpId="0" bldLvl="0" animBg="1"/>
      <p:bldP spid="5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88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09750"/>
            <a:ext cx="783272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815590"/>
            <a:ext cx="483933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552825"/>
            <a:ext cx="561530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435475"/>
            <a:ext cx="468312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5216627"/>
            <a:ext cx="2351788" cy="45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09" b="30406"/>
          <a:stretch>
            <a:fillRect/>
          </a:stretch>
        </p:blipFill>
        <p:spPr>
          <a:xfrm>
            <a:off x="7247890" y="1825625"/>
            <a:ext cx="5681980" cy="27076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280" y="1844675"/>
            <a:ext cx="4702810" cy="2976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7" grpId="0" bldLvl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619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778760"/>
            <a:ext cx="1049528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5770" y="3627120"/>
            <a:ext cx="509143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45770" y="4145280"/>
            <a:ext cx="231394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45692" y="5286783"/>
            <a:ext cx="2313702" cy="352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9" grpId="0" bldLvl="0" animBg="1"/>
      <p:bldP spid="24" grpId="0" bldLvl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488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53565"/>
            <a:ext cx="567690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635599"/>
            <a:ext cx="2437481" cy="4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484245"/>
            <a:ext cx="567626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295140"/>
            <a:ext cx="534289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5055870"/>
            <a:ext cx="884364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animBg="1"/>
      <p:bldP spid="15" grpId="0" bldLvl="0" animBg="1"/>
      <p:bldP spid="18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962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47545"/>
            <a:ext cx="321564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709562"/>
            <a:ext cx="5331989" cy="4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566723"/>
            <a:ext cx="2380352" cy="35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385788"/>
            <a:ext cx="2370831" cy="34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animBg="1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3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2053025"/>
            <a:ext cx="428463" cy="38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4872355" y="3644900"/>
            <a:ext cx="2503805" cy="267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9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3092690"/>
            <a:ext cx="418942" cy="38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5"/>
          <a:stretch>
            <a:fillRect/>
          </a:stretch>
        </p:blipFill>
        <p:spPr>
          <a:xfrm>
            <a:off x="4295775" y="4077335"/>
            <a:ext cx="4262120" cy="2745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9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8337" y="3957782"/>
            <a:ext cx="999748" cy="52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8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3951930"/>
            <a:ext cx="418942" cy="38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10344785" y="4580890"/>
            <a:ext cx="1804035" cy="2190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2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3194676"/>
            <a:ext cx="342770" cy="39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4"/>
          <a:stretch>
            <a:fillRect/>
          </a:stretch>
        </p:blipFill>
        <p:spPr>
          <a:xfrm>
            <a:off x="4584065" y="4272280"/>
            <a:ext cx="3951605" cy="2585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3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128998"/>
            <a:ext cx="1009269" cy="4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4655820" y="2060575"/>
            <a:ext cx="3648120" cy="474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7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3172859"/>
            <a:ext cx="999748" cy="42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2" r="420"/>
          <a:stretch>
            <a:fillRect/>
          </a:stretch>
        </p:blipFill>
        <p:spPr>
          <a:xfrm>
            <a:off x="4079875" y="2780665"/>
            <a:ext cx="5792470" cy="402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2024-09-28T08:26:09Z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