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4" r:id="rId12"/>
    <p:sldId id="343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493010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0902"/>
          <a:stretch>
            <a:fillRect/>
          </a:stretch>
        </p:blipFill>
        <p:spPr>
          <a:xfrm>
            <a:off x="2135505" y="3429000"/>
            <a:ext cx="7650480" cy="864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4293235"/>
            <a:ext cx="672084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4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343967"/>
            <a:ext cx="1009269" cy="43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4584110" y="2764790"/>
            <a:ext cx="6323920" cy="4093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0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533344"/>
            <a:ext cx="361813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/>
          <a:stretch>
            <a:fillRect/>
          </a:stretch>
        </p:blipFill>
        <p:spPr>
          <a:xfrm>
            <a:off x="10488930" y="4869180"/>
            <a:ext cx="1617345" cy="195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2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0730" y="3461755"/>
            <a:ext cx="828362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5304155" y="3068955"/>
            <a:ext cx="5217795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438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98900" y="4352845"/>
            <a:ext cx="321329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3"/>
          <a:stretch>
            <a:fillRect/>
          </a:stretch>
        </p:blipFill>
        <p:spPr>
          <a:xfrm>
            <a:off x="9048115" y="4221480"/>
            <a:ext cx="3183255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3093415"/>
            <a:ext cx="361813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4439920" y="4509135"/>
            <a:ext cx="2664460" cy="228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6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3024462"/>
            <a:ext cx="999748" cy="4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7031990" y="3213100"/>
            <a:ext cx="3018790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3648011"/>
            <a:ext cx="1304433" cy="45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4573556"/>
            <a:ext cx="999748" cy="429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/>
          <a:stretch>
            <a:fillRect/>
          </a:stretch>
        </p:blipFill>
        <p:spPr>
          <a:xfrm>
            <a:off x="6528435" y="3501390"/>
            <a:ext cx="4144645" cy="3029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9480"/>
            <a:ext cx="10539170" cy="5868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5473700"/>
            <a:ext cx="1922145" cy="131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30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853055"/>
            <a:ext cx="5487670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0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042890"/>
            <a:ext cx="2389874" cy="35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781935"/>
            <a:ext cx="45224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3645535"/>
            <a:ext cx="45224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366895"/>
            <a:ext cx="452247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1052830"/>
            <a:ext cx="5487670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038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4549" y="4476944"/>
            <a:ext cx="31680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7607935" y="836930"/>
            <a:ext cx="3171825" cy="254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226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05965"/>
            <a:ext cx="514413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969258"/>
            <a:ext cx="2304181" cy="45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75405"/>
            <a:ext cx="44799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42815"/>
            <a:ext cx="4987290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4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99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04695"/>
            <a:ext cx="53860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72105"/>
            <a:ext cx="73234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738662"/>
            <a:ext cx="4265591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586451"/>
            <a:ext cx="4170377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270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63934"/>
            <a:ext cx="2808816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2853055"/>
            <a:ext cx="577405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3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25015"/>
            <a:ext cx="510032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92425"/>
            <a:ext cx="66795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60470"/>
            <a:ext cx="656399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581525"/>
            <a:ext cx="782129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8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92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37055"/>
            <a:ext cx="889000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612390"/>
            <a:ext cx="6709410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4225290"/>
            <a:ext cx="459295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1774190"/>
            <a:ext cx="811085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9095" y="3357245"/>
            <a:ext cx="6010910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869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009140"/>
            <a:ext cx="7805420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314700"/>
            <a:ext cx="435673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3875" y="3996055"/>
            <a:ext cx="81826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919703"/>
            <a:ext cx="1294911" cy="4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5111115" y="4509135"/>
            <a:ext cx="3145790" cy="220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472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921" y="3770217"/>
            <a:ext cx="4071124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782" y="4644950"/>
            <a:ext cx="2258699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4085" y="5428615"/>
            <a:ext cx="45231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4085" y="6142990"/>
            <a:ext cx="45942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769995"/>
            <a:ext cx="3345180" cy="2940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41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36750"/>
            <a:ext cx="43135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22675"/>
            <a:ext cx="595376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623435"/>
            <a:ext cx="42049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2861310"/>
            <a:ext cx="43135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3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1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91400"/>
            <a:ext cx="4208463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78100"/>
            <a:ext cx="548703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6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434608"/>
            <a:ext cx="361813" cy="3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32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3303186"/>
            <a:ext cx="780755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6744335" y="3213100"/>
            <a:ext cx="3282315" cy="354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