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8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6"/>
        <p:guide pos="3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3860800"/>
            <a:ext cx="11576685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101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23845"/>
            <a:ext cx="54286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667125"/>
            <a:ext cx="554863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1914" y="4595284"/>
            <a:ext cx="4246549" cy="37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45" y="5424170"/>
            <a:ext cx="57378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25" y="1052830"/>
            <a:ext cx="4680585" cy="434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1" grpId="0" bldLvl="0" animBg="1"/>
      <p:bldP spid="40" grpId="0" animBg="1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912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797810"/>
            <a:ext cx="80060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3040" y="3693160"/>
            <a:ext cx="1012380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31165" y="5216525"/>
            <a:ext cx="1079944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1917065"/>
            <a:ext cx="570801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  <p:bldP spid="29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29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915" y="2348865"/>
            <a:ext cx="532955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100" y="3648710"/>
            <a:ext cx="9888855" cy="130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307330"/>
            <a:ext cx="746823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01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895" y="4725035"/>
            <a:ext cx="1642745" cy="18364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2897" cy="5868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3215" y="2938780"/>
            <a:ext cx="4251325" cy="10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3215" y="4260850"/>
            <a:ext cx="6482080" cy="248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981075"/>
            <a:ext cx="401256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24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51785"/>
            <a:ext cx="853186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284814"/>
            <a:ext cx="2151838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152471"/>
            <a:ext cx="2170881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5"/>
          <a:stretch>
            <a:fillRect/>
          </a:stretch>
        </p:blipFill>
        <p:spPr>
          <a:xfrm>
            <a:off x="9192260" y="2925445"/>
            <a:ext cx="3116580" cy="41084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2925445"/>
            <a:ext cx="2809875" cy="314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167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35200"/>
            <a:ext cx="10271760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823970"/>
            <a:ext cx="11363960" cy="25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403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2493010"/>
            <a:ext cx="7162165" cy="235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1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4869180"/>
            <a:ext cx="1840230" cy="18180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0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04945"/>
            <a:ext cx="2639060" cy="2607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764745"/>
            <a:ext cx="11340000" cy="55205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640" y="5214620"/>
            <a:ext cx="1330960" cy="15582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08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77085"/>
            <a:ext cx="521525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055" y="2969941"/>
            <a:ext cx="3358122" cy="122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698365"/>
            <a:ext cx="4081145" cy="175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31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484120"/>
            <a:ext cx="6737985" cy="213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68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105150"/>
            <a:ext cx="11325860" cy="179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85080"/>
            <a:ext cx="948944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284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4485" y="1738630"/>
            <a:ext cx="5287010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85" y="3159125"/>
            <a:ext cx="1148270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485" y="4384040"/>
            <a:ext cx="11110595" cy="238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813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26365" y="2768600"/>
            <a:ext cx="1026414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63010"/>
            <a:ext cx="91179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485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636010"/>
            <a:ext cx="5853430" cy="21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6250940"/>
            <a:ext cx="465137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836930"/>
            <a:ext cx="5041265" cy="590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07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9950"/>
            <a:ext cx="420560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46095"/>
            <a:ext cx="33794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817620"/>
            <a:ext cx="10800080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5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48815"/>
            <a:ext cx="46666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35" y="2708910"/>
            <a:ext cx="11115040" cy="19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7967980" y="3796030"/>
            <a:ext cx="2905760" cy="29832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3860800"/>
            <a:ext cx="2492375" cy="291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05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04720"/>
            <a:ext cx="702500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3644900"/>
            <a:ext cx="9895205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9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2910" y="3429000"/>
            <a:ext cx="2417445" cy="22421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5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717290"/>
            <a:ext cx="2842260" cy="26365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183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958465"/>
            <a:ext cx="8751570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25975"/>
            <a:ext cx="82022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2024-09-28T07:26:43Z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