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501390"/>
            <a:ext cx="4960620" cy="1729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358817"/>
            <a:ext cx="552241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4224020" y="2564765"/>
            <a:ext cx="3583940" cy="342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235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3233753"/>
            <a:ext cx="1142569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41644"/>
          <a:stretch>
            <a:fillRect/>
          </a:stretch>
        </p:blipFill>
        <p:spPr>
          <a:xfrm>
            <a:off x="3503930" y="3933190"/>
            <a:ext cx="5603875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09014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56683" y="5948487"/>
            <a:ext cx="576652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9552940" y="4813935"/>
            <a:ext cx="1973580" cy="211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48845"/>
            <a:ext cx="11340000" cy="42273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512310" y="4773295"/>
            <a:ext cx="3328035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2957115"/>
            <a:ext cx="742670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959" y="2957115"/>
            <a:ext cx="333249" cy="37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257040" y="3644900"/>
            <a:ext cx="4375150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36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90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005965"/>
            <a:ext cx="7795895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349902"/>
            <a:ext cx="5055869" cy="4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98620"/>
            <a:ext cx="680339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55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625090"/>
            <a:ext cx="72237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77565"/>
            <a:ext cx="851090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403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22"/>
          <a:stretch>
            <a:fillRect/>
          </a:stretch>
        </p:blipFill>
        <p:spPr>
          <a:xfrm>
            <a:off x="7031990" y="692785"/>
            <a:ext cx="4765675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690"/>
            <a:ext cx="11340000" cy="49554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3500" y="4905375"/>
            <a:ext cx="55943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7464425" y="692785"/>
            <a:ext cx="3602990" cy="236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7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102735"/>
            <a:ext cx="6087110" cy="26689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501619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160" y="4869180"/>
            <a:ext cx="397573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3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500755"/>
            <a:ext cx="6473825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65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13080" y="2130425"/>
            <a:ext cx="59334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69260"/>
            <a:ext cx="925322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310" y="3608705"/>
            <a:ext cx="35388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05325"/>
            <a:ext cx="61575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157470"/>
            <a:ext cx="315404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20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01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63551"/>
            <a:ext cx="3408664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26995"/>
            <a:ext cx="1095819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48579"/>
            <a:ext cx="1656725" cy="35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73320"/>
            <a:ext cx="75615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8" grpId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59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87650"/>
            <a:ext cx="93357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578225"/>
            <a:ext cx="11078210" cy="273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48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380615"/>
            <a:ext cx="834707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761740"/>
            <a:ext cx="10270490" cy="19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3844973"/>
            <a:ext cx="866448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3575685" y="4288155"/>
            <a:ext cx="5266055" cy="258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25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0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2940144"/>
            <a:ext cx="314206" cy="38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36050"/>
          <a:stretch>
            <a:fillRect/>
          </a:stretch>
        </p:blipFill>
        <p:spPr>
          <a:xfrm>
            <a:off x="4512310" y="3573145"/>
            <a:ext cx="4379595" cy="274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847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536" y="5903800"/>
            <a:ext cx="346091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8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15314" y="2253832"/>
            <a:ext cx="571284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2740067"/>
            <a:ext cx="590327" cy="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2864009"/>
            <a:ext cx="314205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6" r="51954" b="156"/>
          <a:stretch>
            <a:fillRect/>
          </a:stretch>
        </p:blipFill>
        <p:spPr>
          <a:xfrm>
            <a:off x="3863975" y="2656840"/>
            <a:ext cx="3769995" cy="394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4312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5160010" y="4836160"/>
            <a:ext cx="2113915" cy="20218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2024-09-27T19:53:12Z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