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3"/>
    <p:sldId id="324" r:id="rId4"/>
    <p:sldId id="379" r:id="rId5"/>
    <p:sldId id="376" r:id="rId6"/>
    <p:sldId id="375" r:id="rId7"/>
    <p:sldId id="374" r:id="rId8"/>
    <p:sldId id="371" r:id="rId9"/>
    <p:sldId id="370" r:id="rId10"/>
    <p:sldId id="367" r:id="rId11"/>
    <p:sldId id="366" r:id="rId12"/>
    <p:sldId id="363" r:id="rId13"/>
    <p:sldId id="361" r:id="rId14"/>
    <p:sldId id="360" r:id="rId15"/>
    <p:sldId id="358" r:id="rId16"/>
    <p:sldId id="357" r:id="rId17"/>
    <p:sldId id="355" r:id="rId18"/>
    <p:sldId id="352" r:id="rId19"/>
    <p:sldId id="350" r:id="rId20"/>
    <p:sldId id="349" r:id="rId21"/>
    <p:sldId id="347" r:id="rId22"/>
    <p:sldId id="346" r:id="rId23"/>
    <p:sldId id="345" r:id="rId24"/>
    <p:sldId id="343" r:id="rId25"/>
    <p:sldId id="341" r:id="rId26"/>
    <p:sldId id="339" r:id="rId27"/>
    <p:sldId id="337" r:id="rId28"/>
    <p:sldId id="335" r:id="rId29"/>
    <p:sldId id="333" r:id="rId30"/>
    <p:sldId id="331" r:id="rId31"/>
    <p:sldId id="330" r:id="rId32"/>
    <p:sldId id="328" r:id="rId33"/>
    <p:sldId id="326" r:id="rId34"/>
    <p:sldId id="325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09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1" Type="http://schemas.openxmlformats.org/officeDocument/2006/relationships/image" Target="../media/image6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9.png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96640" y="3051810"/>
            <a:ext cx="4998720" cy="7543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013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1055" y="1691005"/>
            <a:ext cx="70040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701495"/>
            <a:ext cx="11340000" cy="134052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568229" y="3496234"/>
            <a:ext cx="1066397" cy="421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852"/>
          <a:stretch>
            <a:fillRect/>
          </a:stretch>
        </p:blipFill>
        <p:spPr>
          <a:xfrm>
            <a:off x="4007485" y="3860800"/>
            <a:ext cx="3215685" cy="291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176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30377" y="1720150"/>
            <a:ext cx="257078" cy="29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78136" y="2912230"/>
            <a:ext cx="437984" cy="305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285060"/>
            <a:ext cx="11340000" cy="253442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629522" y="4780944"/>
            <a:ext cx="466549" cy="29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2" r="31000"/>
          <a:stretch>
            <a:fillRect/>
          </a:stretch>
        </p:blipFill>
        <p:spPr>
          <a:xfrm>
            <a:off x="7536180" y="4797425"/>
            <a:ext cx="3054350" cy="2092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76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96380" y="1759585"/>
            <a:ext cx="523875" cy="86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092"/>
          <a:stretch>
            <a:fillRect/>
          </a:stretch>
        </p:blipFill>
        <p:spPr>
          <a:xfrm>
            <a:off x="407035" y="2636520"/>
            <a:ext cx="11339830" cy="18288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29"/>
          <a:stretch>
            <a:fillRect/>
          </a:stretch>
        </p:blipFill>
        <p:spPr>
          <a:xfrm>
            <a:off x="4439965" y="2997200"/>
            <a:ext cx="3659460" cy="291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4"/>
          <a:stretch>
            <a:fillRect/>
          </a:stretch>
        </p:blipFill>
        <p:spPr>
          <a:xfrm>
            <a:off x="360045" y="1052625"/>
            <a:ext cx="11339830" cy="1900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48816" y="2418027"/>
            <a:ext cx="1685290" cy="41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0"/>
          <a:stretch>
            <a:fillRect/>
          </a:stretch>
        </p:blipFill>
        <p:spPr>
          <a:xfrm>
            <a:off x="5016500" y="2780665"/>
            <a:ext cx="3503975" cy="3380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05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97635" y="2404745"/>
            <a:ext cx="828675" cy="82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92342" y="2480681"/>
            <a:ext cx="257078" cy="295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35214" y="2642558"/>
            <a:ext cx="866448" cy="590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83"/>
          <a:stretch>
            <a:fillRect/>
          </a:stretch>
        </p:blipFill>
        <p:spPr>
          <a:xfrm>
            <a:off x="4439965" y="3284855"/>
            <a:ext cx="7044010" cy="3380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151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" y="2197735"/>
            <a:ext cx="6885940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2564765"/>
            <a:ext cx="6885940" cy="103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70" y="3573350"/>
            <a:ext cx="11340000" cy="1952138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983615" y="3636010"/>
            <a:ext cx="6885940" cy="97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56005" y="4653280"/>
            <a:ext cx="6885940" cy="103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  <p:bldP spid="1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990"/>
            <a:ext cx="11340000" cy="25721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815" y="3455875"/>
            <a:ext cx="11340000" cy="24129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729" y="3522636"/>
            <a:ext cx="6522166" cy="37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7760" y="4157980"/>
            <a:ext cx="8453120" cy="8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41730" y="5083175"/>
            <a:ext cx="735711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670" y="5659960"/>
            <a:ext cx="11340000" cy="116876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83615" y="5842000"/>
            <a:ext cx="11308715" cy="894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070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2133170"/>
            <a:ext cx="11340000" cy="14201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4200" y="3284855"/>
            <a:ext cx="3392170" cy="3499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211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197702"/>
            <a:ext cx="3694307" cy="295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770217"/>
            <a:ext cx="2894508" cy="286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320415"/>
            <a:ext cx="4751070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020210"/>
            <a:ext cx="3522921" cy="362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2580" y="692785"/>
            <a:ext cx="4314825" cy="445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bldLvl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09294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3500960"/>
            <a:ext cx="11340000" cy="291564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17239" y="3662940"/>
            <a:ext cx="3732392" cy="333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7239" y="4234634"/>
            <a:ext cx="2485088" cy="314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7239" y="4777743"/>
            <a:ext cx="6150831" cy="352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7239" y="5358966"/>
            <a:ext cx="704584" cy="304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17239" y="5921132"/>
            <a:ext cx="4608362" cy="314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5520" y="3573145"/>
            <a:ext cx="4016375" cy="2980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249"/>
          <a:stretch>
            <a:fillRect/>
          </a:stretch>
        </p:blipFill>
        <p:spPr>
          <a:xfrm>
            <a:off x="360045" y="899795"/>
            <a:ext cx="11339830" cy="6570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0735"/>
            <a:ext cx="11340000" cy="3414148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0443173" y="1853322"/>
            <a:ext cx="352291" cy="295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490780" y="4123063"/>
            <a:ext cx="276120" cy="295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2563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1568031"/>
            <a:ext cx="1885239" cy="267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083435"/>
            <a:ext cx="560895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684598"/>
            <a:ext cx="2028060" cy="27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209290"/>
            <a:ext cx="685927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772534"/>
            <a:ext cx="5246297" cy="324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10" grpId="0" animBg="1"/>
      <p:bldP spid="11" grpId="0" bldLvl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4239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739207"/>
            <a:ext cx="3303929" cy="352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387686"/>
            <a:ext cx="4951133" cy="362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045701"/>
            <a:ext cx="3303929" cy="362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694180"/>
            <a:ext cx="7055364" cy="362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1389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853260"/>
            <a:ext cx="11340000" cy="28486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5484" y="3034275"/>
            <a:ext cx="2075667" cy="333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5515" y="3551555"/>
            <a:ext cx="3084195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5484" y="4158478"/>
            <a:ext cx="3475314" cy="314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5484" y="4720579"/>
            <a:ext cx="3294408" cy="314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5484" y="5282680"/>
            <a:ext cx="2523173" cy="314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560" y="2890520"/>
            <a:ext cx="2759710" cy="2706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172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59410" y="1586865"/>
            <a:ext cx="5285105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5915" y="2060575"/>
            <a:ext cx="3479800" cy="92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08280" y="3020060"/>
            <a:ext cx="642620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970" y="3496515"/>
            <a:ext cx="11340000" cy="2304026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35884" y="3764202"/>
            <a:ext cx="4027556" cy="315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77495" y="4257675"/>
            <a:ext cx="9412605" cy="91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5884" y="5351208"/>
            <a:ext cx="3056372" cy="36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287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005150"/>
            <a:ext cx="11340000" cy="247159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542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681588"/>
            <a:ext cx="4256070" cy="285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225040"/>
            <a:ext cx="534924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777718"/>
            <a:ext cx="2180403" cy="324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25" y="3478100"/>
            <a:ext cx="11340000" cy="214483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839470" y="3573145"/>
            <a:ext cx="1010412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9439" y="4126318"/>
            <a:ext cx="7141057" cy="333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9439" y="4679210"/>
            <a:ext cx="10245036" cy="343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9439" y="5241634"/>
            <a:ext cx="2151838" cy="324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520270"/>
            <a:ext cx="11340000" cy="32172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115" y="3573350"/>
            <a:ext cx="11340000" cy="34183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6029" y="3725699"/>
            <a:ext cx="2942115" cy="333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6029" y="4335096"/>
            <a:ext cx="1885239" cy="27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6029" y="4868319"/>
            <a:ext cx="3132544" cy="304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6060" y="5384165"/>
            <a:ext cx="481774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96029" y="6001417"/>
            <a:ext cx="3103979" cy="304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96060" y="6462395"/>
            <a:ext cx="494728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6715" y="3644900"/>
            <a:ext cx="3754755" cy="305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131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1616092"/>
            <a:ext cx="1799546" cy="276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141226"/>
            <a:ext cx="3065894" cy="305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733195"/>
            <a:ext cx="218992" cy="66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704465"/>
            <a:ext cx="498792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3248782"/>
            <a:ext cx="2437481" cy="31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3802560"/>
            <a:ext cx="3246801" cy="33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80" y="4269310"/>
            <a:ext cx="11340000" cy="2312404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263494" y="4364863"/>
            <a:ext cx="3246801" cy="343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494" y="4995519"/>
            <a:ext cx="5198690" cy="363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494" y="5607064"/>
            <a:ext cx="4160856" cy="286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6132830"/>
            <a:ext cx="629539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bldLvl="0" animBg="1"/>
      <p:bldP spid="14" grpId="0" animBg="1"/>
      <p:bldP spid="15" grpId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753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710690"/>
            <a:ext cx="520954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340604"/>
            <a:ext cx="1628161" cy="276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903489"/>
            <a:ext cx="3332493" cy="276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428213"/>
            <a:ext cx="3037329" cy="324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5" y="3905455"/>
            <a:ext cx="11340000" cy="263496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407639" y="4077300"/>
            <a:ext cx="2742166" cy="276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7639" y="4592838"/>
            <a:ext cx="3913299" cy="353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7639" y="5165657"/>
            <a:ext cx="2485088" cy="31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07670" y="5642610"/>
            <a:ext cx="9881870" cy="88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9" grpId="0" animBg="1"/>
      <p:bldP spid="10" grpId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1348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2085" y="3500755"/>
            <a:ext cx="6714490" cy="3111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590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1710143"/>
            <a:ext cx="352291" cy="30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29205"/>
            <a:ext cx="11340000" cy="186416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90780" y="4203551"/>
            <a:ext cx="276120" cy="296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75"/>
          <a:stretch>
            <a:fillRect/>
          </a:stretch>
        </p:blipFill>
        <p:spPr>
          <a:xfrm>
            <a:off x="9912350" y="4653280"/>
            <a:ext cx="1970405" cy="2100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7943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940" y="3140710"/>
            <a:ext cx="6714490" cy="31115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4902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597025"/>
            <a:ext cx="5546725" cy="85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676525"/>
            <a:ext cx="638429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120" y="3203780"/>
            <a:ext cx="11340000" cy="1843221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6034" y="3394787"/>
            <a:ext cx="7617128" cy="353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6034" y="3948708"/>
            <a:ext cx="1951889" cy="353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6034" y="4521730"/>
            <a:ext cx="7874206" cy="343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909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499870"/>
            <a:ext cx="880554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052614"/>
            <a:ext cx="5455768" cy="371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643505"/>
            <a:ext cx="856170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040" y="3357245"/>
            <a:ext cx="7317105" cy="3073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740" y="3357245"/>
            <a:ext cx="6714490" cy="311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618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4" y="2007205"/>
            <a:ext cx="1685289" cy="67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2853055"/>
            <a:ext cx="9006205" cy="1330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30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1710445"/>
            <a:ext cx="276120" cy="305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92"/>
          <a:stretch>
            <a:fillRect/>
          </a:stretch>
        </p:blipFill>
        <p:spPr>
          <a:xfrm>
            <a:off x="3792265" y="2277110"/>
            <a:ext cx="6827475" cy="3351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79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748742"/>
            <a:ext cx="295163" cy="314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97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276533"/>
            <a:ext cx="276120" cy="305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2697050"/>
            <a:ext cx="11340000" cy="180970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0"/>
          <a:stretch>
            <a:fillRect/>
          </a:stretch>
        </p:blipFill>
        <p:spPr>
          <a:xfrm>
            <a:off x="8903970" y="3933190"/>
            <a:ext cx="2915920" cy="2663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599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729836"/>
            <a:ext cx="276120" cy="295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6"/>
          <a:stretch>
            <a:fillRect/>
          </a:stretch>
        </p:blipFill>
        <p:spPr>
          <a:xfrm>
            <a:off x="3935775" y="2853055"/>
            <a:ext cx="6611575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107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2911045"/>
            <a:ext cx="11340000" cy="1214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0944" y="3083228"/>
            <a:ext cx="342770" cy="296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08"/>
          <a:stretch>
            <a:fillRect/>
          </a:stretch>
        </p:blipFill>
        <p:spPr>
          <a:xfrm>
            <a:off x="4728210" y="3860800"/>
            <a:ext cx="3734435" cy="2894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380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319038"/>
            <a:ext cx="342769" cy="304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/>
          <a:stretch>
            <a:fillRect/>
          </a:stretch>
        </p:blipFill>
        <p:spPr>
          <a:xfrm>
            <a:off x="4224065" y="3338195"/>
            <a:ext cx="6323920" cy="3498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2024-09-27T15:52:11Z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