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63" r:id="rId5"/>
    <p:sldId id="361" r:id="rId6"/>
    <p:sldId id="360" r:id="rId7"/>
    <p:sldId id="359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39" r:id="rId25"/>
    <p:sldId id="338" r:id="rId26"/>
    <p:sldId id="337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717290"/>
            <a:ext cx="379476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517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586990"/>
            <a:ext cx="440817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80790"/>
            <a:ext cx="5325745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70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38045"/>
            <a:ext cx="486092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099682"/>
            <a:ext cx="4008513" cy="39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031615"/>
            <a:ext cx="332867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9525"/>
            <a:ext cx="1027392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5494" y="1901011"/>
            <a:ext cx="2786294" cy="3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5755" y="3428365"/>
            <a:ext cx="588899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7635" y="5874385"/>
            <a:ext cx="303022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493010"/>
            <a:ext cx="717169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380" y="4293235"/>
            <a:ext cx="588899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bldLvl="0" animBg="1"/>
      <p:bldP spid="32" grpId="0" bldLvl="0" animBg="1"/>
      <p:bldP spid="2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31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8893" y="4309908"/>
            <a:ext cx="323350" cy="36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6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064741"/>
            <a:ext cx="428463" cy="381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4584065" y="4322445"/>
            <a:ext cx="2541905" cy="254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0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3214234"/>
            <a:ext cx="428463" cy="38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9696450" y="4437380"/>
            <a:ext cx="3431540" cy="232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8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520" y="2115820"/>
            <a:ext cx="363410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5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5030099"/>
            <a:ext cx="561763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11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6780"/>
          <a:stretch>
            <a:fillRect/>
          </a:stretch>
        </p:blipFill>
        <p:spPr>
          <a:xfrm>
            <a:off x="9624695" y="2853055"/>
            <a:ext cx="1950720" cy="19818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30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14195"/>
            <a:ext cx="6896100" cy="173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3675" y="3672205"/>
            <a:ext cx="41459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720086"/>
            <a:ext cx="2427959" cy="4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6780"/>
          <a:stretch>
            <a:fillRect/>
          </a:stretch>
        </p:blipFill>
        <p:spPr>
          <a:xfrm>
            <a:off x="7320280" y="1124585"/>
            <a:ext cx="3538855" cy="359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584280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13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33270"/>
            <a:ext cx="729424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899547"/>
            <a:ext cx="4217984" cy="44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75710"/>
            <a:ext cx="805307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580890"/>
            <a:ext cx="7268845" cy="129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  <p:bldP spid="1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558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31340"/>
            <a:ext cx="910272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2894330"/>
            <a:ext cx="8169910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408170"/>
            <a:ext cx="53213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0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5349313"/>
            <a:ext cx="342770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6528435" y="4509135"/>
            <a:ext cx="1322705" cy="171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985335"/>
            <a:ext cx="428463" cy="38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9120505" y="4437380"/>
            <a:ext cx="3056890" cy="241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4075498"/>
            <a:ext cx="428463" cy="38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5808345" y="4293235"/>
            <a:ext cx="2471420" cy="227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8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2999740" y="4004945"/>
            <a:ext cx="2471420" cy="22733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8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4928518"/>
            <a:ext cx="304685" cy="38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6675" y="5138039"/>
            <a:ext cx="1047355" cy="53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9722" y="5347560"/>
            <a:ext cx="799798" cy="57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5880100" y="4364990"/>
            <a:ext cx="3444240" cy="243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4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92292" y="4478359"/>
            <a:ext cx="1294911" cy="46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0025" y="4478359"/>
            <a:ext cx="999748" cy="4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1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2996981"/>
            <a:ext cx="1294911" cy="4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5869" y="2996981"/>
            <a:ext cx="999748" cy="4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2972" y="5866033"/>
            <a:ext cx="1542468" cy="5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0176" y="5866033"/>
            <a:ext cx="1075919" cy="5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764745"/>
            <a:ext cx="10213941" cy="586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3140710"/>
            <a:ext cx="2152650" cy="151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824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62040" y="5305432"/>
            <a:ext cx="309982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/>
          <a:stretch>
            <a:fillRect/>
          </a:stretch>
        </p:blipFill>
        <p:spPr>
          <a:xfrm>
            <a:off x="9984740" y="1629410"/>
            <a:ext cx="2526665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76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644900"/>
            <a:ext cx="3937635" cy="277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64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52955"/>
            <a:ext cx="4955540" cy="137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3789045"/>
            <a:ext cx="37522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4509135"/>
            <a:ext cx="375221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225" y="1052830"/>
            <a:ext cx="5603875" cy="3950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1" grpId="0" bldLvl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20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119406"/>
            <a:ext cx="5674760" cy="34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86505"/>
            <a:ext cx="724217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672330"/>
            <a:ext cx="577405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587095"/>
            <a:ext cx="2389874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08910"/>
            <a:ext cx="567499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bldLvl="0" animBg="1"/>
      <p:bldP spid="15" grpId="0" bldLvl="0" animBg="1"/>
      <p:bldP spid="19" grpId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04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119489"/>
            <a:ext cx="2399395" cy="3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986469"/>
            <a:ext cx="3484836" cy="3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90620"/>
            <a:ext cx="60852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72965"/>
            <a:ext cx="334264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5157470"/>
            <a:ext cx="598106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bldLvl="0" animBg="1"/>
      <p:bldP spid="17" grpId="0" bldLvl="0" animBg="1"/>
      <p:bldP spid="2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16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52955"/>
            <a:ext cx="11069955" cy="13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768090"/>
            <a:ext cx="90760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4580890"/>
            <a:ext cx="8704580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1"/>
          <a:stretch>
            <a:fillRect/>
          </a:stretch>
        </p:blipFill>
        <p:spPr>
          <a:xfrm>
            <a:off x="8400415" y="1948180"/>
            <a:ext cx="4641215" cy="296164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2060575"/>
            <a:ext cx="3862705" cy="272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75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645410"/>
            <a:ext cx="940752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0180" y="3430905"/>
            <a:ext cx="11003915" cy="274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0988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91770" y="2493010"/>
            <a:ext cx="11188700" cy="273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0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112235"/>
            <a:ext cx="371335" cy="38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/>
          <a:stretch>
            <a:fillRect/>
          </a:stretch>
        </p:blipFill>
        <p:spPr>
          <a:xfrm>
            <a:off x="4368165" y="4366895"/>
            <a:ext cx="3215640" cy="249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84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5015865" y="4581525"/>
            <a:ext cx="2371090" cy="21736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5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2223857"/>
            <a:ext cx="371335" cy="4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8256270" y="3213100"/>
            <a:ext cx="3733165" cy="342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5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3306761"/>
            <a:ext cx="304685" cy="38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/>
          <a:stretch>
            <a:fillRect/>
          </a:stretch>
        </p:blipFill>
        <p:spPr>
          <a:xfrm>
            <a:off x="6168390" y="2640330"/>
            <a:ext cx="3371215" cy="395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0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5038041"/>
            <a:ext cx="666498" cy="54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58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781300"/>
            <a:ext cx="1661160" cy="19735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2024-09-28T09:56:54Z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