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6" r:id="rId5"/>
    <p:sldId id="345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720" y="3429000"/>
            <a:ext cx="821436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1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3005" y="4032250"/>
            <a:ext cx="328549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2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3443605"/>
            <a:ext cx="315023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56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3528038"/>
            <a:ext cx="361813" cy="39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71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1568" y="4524611"/>
            <a:ext cx="316688" cy="35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8845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413080"/>
            <a:ext cx="11340000" cy="52977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648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16835" y="1089660"/>
            <a:ext cx="5495925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19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6295" y="4580890"/>
            <a:ext cx="1973580" cy="193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8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700" y="5308594"/>
            <a:ext cx="314206" cy="38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5380" y="4980305"/>
            <a:ext cx="186055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693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773125"/>
            <a:ext cx="11340000" cy="15438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3717290"/>
            <a:ext cx="2687320" cy="2641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2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9773" y="3147306"/>
            <a:ext cx="314206" cy="38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4051942"/>
            <a:ext cx="314205" cy="38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6295" y="4580890"/>
            <a:ext cx="1973580" cy="193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30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39784" y="6295968"/>
            <a:ext cx="360628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1310048"/>
            <a:ext cx="304685" cy="38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510" y="4733290"/>
            <a:ext cx="26047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6295" y="4580890"/>
            <a:ext cx="1973580" cy="193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86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891130"/>
            <a:ext cx="5065390" cy="45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90495"/>
            <a:ext cx="516064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63290"/>
            <a:ext cx="535559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293870"/>
            <a:ext cx="519874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217136"/>
            <a:ext cx="666498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980440"/>
            <a:ext cx="5156835" cy="506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2" grpId="0" bldLvl="0" animBg="1"/>
      <p:bldP spid="17" grpId="0" bldLvl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3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262"/>
          <a:stretch>
            <a:fillRect/>
          </a:stretch>
        </p:blipFill>
        <p:spPr>
          <a:xfrm>
            <a:off x="5664200" y="836930"/>
            <a:ext cx="5240655" cy="43275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9"/>
          <a:stretch>
            <a:fillRect/>
          </a:stretch>
        </p:blipFill>
        <p:spPr>
          <a:xfrm>
            <a:off x="360045" y="1052625"/>
            <a:ext cx="11339830" cy="266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043266"/>
            <a:ext cx="371335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20035"/>
            <a:ext cx="11340000" cy="2483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2587" y="5601515"/>
            <a:ext cx="199949" cy="3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16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26210" y="2878455"/>
            <a:ext cx="1275715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3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395" y="3680460"/>
            <a:ext cx="28892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170" y="4384675"/>
            <a:ext cx="10655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3490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1248410"/>
            <a:ext cx="230886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850" y="2050415"/>
            <a:ext cx="19024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43670" y="2960370"/>
            <a:ext cx="20027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30935" y="3869690"/>
            <a:ext cx="160147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72170" y="4784725"/>
            <a:ext cx="26536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31234" y="5901960"/>
            <a:ext cx="1390125" cy="4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4" grpId="0" bldLvl="0" animBg="1"/>
      <p:bldP spid="17" grpId="0" bldLvl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33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81770" y="916305"/>
            <a:ext cx="201358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710" y="2000250"/>
            <a:ext cx="11906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9985" y="3863340"/>
            <a:ext cx="891159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2024-09-27T20:02:53Z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