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205355"/>
            <a:ext cx="8481060" cy="101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789045"/>
            <a:ext cx="421386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694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0259" y="2835655"/>
            <a:ext cx="705229" cy="40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3698" y="3786044"/>
            <a:ext cx="1201501" cy="48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6756" y="3786044"/>
            <a:ext cx="1201501" cy="48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0259" y="4684118"/>
            <a:ext cx="705229" cy="39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3490" y="5582285"/>
            <a:ext cx="81280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9690" y="5582285"/>
            <a:ext cx="118046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39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3789045"/>
            <a:ext cx="3809365" cy="26777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808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64185" y="2039620"/>
            <a:ext cx="344297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84170"/>
            <a:ext cx="51244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834130"/>
            <a:ext cx="318135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4185" y="4735830"/>
            <a:ext cx="719963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629275"/>
            <a:ext cx="7436485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6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808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83155"/>
            <a:ext cx="640016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63595"/>
            <a:ext cx="1074102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381500"/>
            <a:ext cx="736409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494020"/>
            <a:ext cx="7094220" cy="135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6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5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3940" y="3544570"/>
            <a:ext cx="280352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60" y="4293440"/>
            <a:ext cx="11340000" cy="20328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288655" y="5588000"/>
            <a:ext cx="226441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692990"/>
            <a:ext cx="11340000" cy="4998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051" y="3663792"/>
            <a:ext cx="371335" cy="38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2"/>
          <a:stretch>
            <a:fillRect/>
          </a:stretch>
        </p:blipFill>
        <p:spPr>
          <a:xfrm>
            <a:off x="10632440" y="4653280"/>
            <a:ext cx="1439545" cy="202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3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2976517"/>
            <a:ext cx="428463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5015865" y="4328160"/>
            <a:ext cx="4811395" cy="256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8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785" y="3569970"/>
            <a:ext cx="89027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5160010" y="2132965"/>
            <a:ext cx="3575730" cy="434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3643243"/>
            <a:ext cx="1332997" cy="5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690" y="4214752"/>
            <a:ext cx="1285390" cy="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4282" y="4338579"/>
            <a:ext cx="314206" cy="3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/>
          <a:stretch>
            <a:fillRect/>
          </a:stretch>
        </p:blipFill>
        <p:spPr>
          <a:xfrm>
            <a:off x="5592445" y="3573145"/>
            <a:ext cx="4184015" cy="26924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43"/>
          <a:stretch>
            <a:fillRect/>
          </a:stretch>
        </p:blipFill>
        <p:spPr>
          <a:xfrm>
            <a:off x="407670" y="4744720"/>
            <a:ext cx="11339830" cy="16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5"/>
          <a:stretch>
            <a:fillRect/>
          </a:stretch>
        </p:blipFill>
        <p:spPr>
          <a:xfrm>
            <a:off x="360045" y="1052625"/>
            <a:ext cx="11339830" cy="3916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4004945"/>
            <a:ext cx="4357370" cy="2654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5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81" y="4470867"/>
            <a:ext cx="371335" cy="3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42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788285"/>
            <a:ext cx="532193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75380"/>
            <a:ext cx="42037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74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29211"/>
            <a:ext cx="3189672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380" y="2637155"/>
            <a:ext cx="68675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57245"/>
            <a:ext cx="58801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203065"/>
            <a:ext cx="3995420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0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76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17065"/>
            <a:ext cx="40386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664460"/>
            <a:ext cx="92024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665855"/>
            <a:ext cx="840168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3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257"/>
          <a:stretch>
            <a:fillRect/>
          </a:stretch>
        </p:blipFill>
        <p:spPr>
          <a:xfrm>
            <a:off x="9696450" y="5013325"/>
            <a:ext cx="215011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860" y="2864485"/>
            <a:ext cx="266446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220845"/>
            <a:ext cx="3382010" cy="250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15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 flipV="1">
            <a:off x="407670" y="4077335"/>
            <a:ext cx="11092815" cy="234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6649"/>
          <a:stretch>
            <a:fillRect/>
          </a:stretch>
        </p:blipFill>
        <p:spPr>
          <a:xfrm>
            <a:off x="6672580" y="836930"/>
            <a:ext cx="396367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8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12035"/>
            <a:ext cx="7213600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622040"/>
            <a:ext cx="772477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4769485"/>
            <a:ext cx="687133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39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3930533"/>
            <a:ext cx="771234" cy="4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4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97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9380" y="2277110"/>
            <a:ext cx="5361305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649980"/>
            <a:ext cx="724852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676197"/>
            <a:ext cx="5160604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88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43530"/>
            <a:ext cx="589724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3970020"/>
            <a:ext cx="6249035" cy="197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3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090523"/>
            <a:ext cx="371335" cy="3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7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86331"/>
            <a:ext cx="371335" cy="39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65</cp:revision>
  <dcterms:created xsi:type="dcterms:W3CDTF">2015-09-16T06:44:00Z</dcterms:created>
  <dcterms:modified xsi:type="dcterms:W3CDTF">2024-09-27T18:05:23Z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