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" y="3751580"/>
            <a:ext cx="11741150" cy="582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3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380" y="2708910"/>
            <a:ext cx="1049845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37610"/>
            <a:ext cx="100139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41850"/>
            <a:ext cx="655891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23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1941830"/>
            <a:ext cx="1075626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9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5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1309551"/>
            <a:ext cx="304685" cy="38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1309551"/>
            <a:ext cx="314206" cy="38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3943555"/>
            <a:ext cx="11340000" cy="17581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4220845"/>
            <a:ext cx="10801985" cy="16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08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310" y="2861945"/>
            <a:ext cx="106286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728852"/>
            <a:ext cx="6179395" cy="4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90745"/>
            <a:ext cx="82308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177238"/>
            <a:ext cx="371335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5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30195"/>
            <a:ext cx="342769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9"/>
          <a:stretch>
            <a:fillRect/>
          </a:stretch>
        </p:blipFill>
        <p:spPr>
          <a:xfrm>
            <a:off x="360045" y="1052625"/>
            <a:ext cx="11339830" cy="37867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414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659255"/>
            <a:ext cx="86696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769252"/>
            <a:ext cx="2256574" cy="41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08705"/>
            <a:ext cx="94068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20845"/>
            <a:ext cx="9406890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  <p:bldP spid="1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6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01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853055"/>
            <a:ext cx="82562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47465"/>
            <a:ext cx="944245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683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95295"/>
            <a:ext cx="93783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842996"/>
            <a:ext cx="6912544" cy="4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4257880"/>
            <a:ext cx="11340000" cy="2769069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60045" y="4601845"/>
            <a:ext cx="10378440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302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2024-09-27T19:46:42Z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