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3717290"/>
            <a:ext cx="505206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6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4077335"/>
            <a:ext cx="3093720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622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21914" y="3901286"/>
            <a:ext cx="2837380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882515"/>
            <a:ext cx="434022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380" y="1052830"/>
            <a:ext cx="5457190" cy="391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0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58365"/>
            <a:ext cx="72167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012440"/>
            <a:ext cx="652145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06850"/>
            <a:ext cx="67075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56826"/>
            <a:ext cx="3875214" cy="37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42285"/>
            <a:ext cx="42119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860800"/>
            <a:ext cx="403352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85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06705" y="1844675"/>
            <a:ext cx="1101661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644900"/>
            <a:ext cx="1101661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022935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10200640" y="3651885"/>
            <a:ext cx="1967230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6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178501"/>
            <a:ext cx="333249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9480550" y="3651885"/>
            <a:ext cx="2593340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7090"/>
            <a:ext cx="11340000" cy="4618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5160010" y="5013325"/>
            <a:ext cx="252285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8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1585724"/>
            <a:ext cx="428463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7607935" y="3573145"/>
            <a:ext cx="4477385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5751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5013325"/>
            <a:ext cx="3896360" cy="183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3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525" y="1052830"/>
            <a:ext cx="4573270" cy="151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55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509135"/>
            <a:ext cx="4790440" cy="22561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236780"/>
            <a:ext cx="590327" cy="38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717290"/>
            <a:ext cx="6329680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3035"/>
            <a:ext cx="11340000" cy="51810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908685"/>
            <a:ext cx="4312285" cy="176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437380"/>
            <a:ext cx="5640705" cy="23069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6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437380"/>
            <a:ext cx="5640705" cy="23069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59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81614"/>
            <a:ext cx="6084181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82063"/>
            <a:ext cx="2437481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53155"/>
            <a:ext cx="69862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502785"/>
            <a:ext cx="721741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8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5295" y="2059940"/>
            <a:ext cx="732282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429635"/>
            <a:ext cx="972629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149090"/>
            <a:ext cx="595376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72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540000"/>
            <a:ext cx="71767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0505" y="3429000"/>
            <a:ext cx="8875395" cy="185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793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7660" y="2853055"/>
            <a:ext cx="897191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05225"/>
            <a:ext cx="9183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41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3749675"/>
            <a:ext cx="8767445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1167262"/>
            <a:ext cx="856926" cy="40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3528060"/>
            <a:ext cx="9437370" cy="312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39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995492"/>
            <a:ext cx="1285390" cy="41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36356"/>
            <a:ext cx="1523425" cy="53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853055"/>
            <a:ext cx="2314575" cy="382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41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4168293"/>
            <a:ext cx="2780251" cy="5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437380"/>
            <a:ext cx="2842260" cy="211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4779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795" y="5157470"/>
            <a:ext cx="2115185" cy="15157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