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910" y="3074670"/>
            <a:ext cx="525018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988927"/>
            <a:ext cx="380856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3121365"/>
            <a:ext cx="314205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3375" y="5018582"/>
            <a:ext cx="276120" cy="1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418" y="5142521"/>
            <a:ext cx="238035" cy="7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5266460"/>
            <a:ext cx="466549" cy="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3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2186134"/>
            <a:ext cx="552241" cy="38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4996575"/>
            <a:ext cx="228513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5062" y="5158532"/>
            <a:ext cx="361813" cy="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2569" y="5006101"/>
            <a:ext cx="1075919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4121674"/>
            <a:ext cx="752191" cy="37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3602" y="3978700"/>
            <a:ext cx="1437732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6549" y="3959637"/>
            <a:ext cx="3522921" cy="5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08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2953376"/>
            <a:ext cx="1656725" cy="50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53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683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380" y="1988820"/>
            <a:ext cx="88646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5445"/>
            <a:ext cx="88646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645535"/>
            <a:ext cx="88646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09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941570"/>
            <a:ext cx="1824355" cy="17303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43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2997200"/>
            <a:ext cx="3510280" cy="332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4051994"/>
            <a:ext cx="361813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7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41195"/>
            <a:ext cx="5220970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731492"/>
            <a:ext cx="5208211" cy="4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1150" y="4509135"/>
            <a:ext cx="5569585" cy="19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735" y="1124585"/>
            <a:ext cx="4607560" cy="437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96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00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717495"/>
            <a:ext cx="11340000" cy="8406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8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52320"/>
            <a:ext cx="652653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781300"/>
            <a:ext cx="686879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13873"/>
            <a:ext cx="3837128" cy="38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32960"/>
            <a:ext cx="771842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3573145"/>
            <a:ext cx="10954385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80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11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805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14" y="2863886"/>
            <a:ext cx="4265591" cy="40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02685"/>
            <a:ext cx="77812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47235"/>
            <a:ext cx="77279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504815"/>
            <a:ext cx="514477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ldLvl="0" animBg="1"/>
      <p:bldP spid="19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790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1890395"/>
            <a:ext cx="773874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2895600"/>
            <a:ext cx="10932160" cy="144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562475"/>
            <a:ext cx="1137729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6028690"/>
            <a:ext cx="103822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32" grpId="0" bldLvl="0" animBg="1"/>
      <p:bldP spid="3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3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845310"/>
            <a:ext cx="836930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444835"/>
            <a:ext cx="3227758" cy="38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283710"/>
            <a:ext cx="10197465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39346"/>
            <a:ext cx="342769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58658"/>
            <a:ext cx="361813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8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110549"/>
            <a:ext cx="428463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2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156999"/>
            <a:ext cx="418942" cy="38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7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139186"/>
            <a:ext cx="371335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88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781505"/>
            <a:ext cx="11340000" cy="23844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148525"/>
            <a:ext cx="380856" cy="38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2024-09-28T10:10:14Z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