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3717290"/>
            <a:ext cx="11548110" cy="596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0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205413"/>
            <a:ext cx="333248" cy="39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4439920" y="3284855"/>
            <a:ext cx="2983865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3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33"/>
          <a:stretch>
            <a:fillRect/>
          </a:stretch>
        </p:blipFill>
        <p:spPr>
          <a:xfrm>
            <a:off x="5735955" y="4914900"/>
            <a:ext cx="1260475" cy="18453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929861"/>
            <a:ext cx="380856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33"/>
          <a:stretch>
            <a:fillRect/>
          </a:stretch>
        </p:blipFill>
        <p:spPr>
          <a:xfrm>
            <a:off x="9048750" y="2997200"/>
            <a:ext cx="2526665" cy="369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79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0"/>
          <a:stretch>
            <a:fillRect/>
          </a:stretch>
        </p:blipFill>
        <p:spPr>
          <a:xfrm>
            <a:off x="8832850" y="3140710"/>
            <a:ext cx="3162300" cy="34105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5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4103998"/>
            <a:ext cx="342770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0"/>
          <a:stretch>
            <a:fillRect/>
          </a:stretch>
        </p:blipFill>
        <p:spPr>
          <a:xfrm>
            <a:off x="9912350" y="4437380"/>
            <a:ext cx="2198370" cy="23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74"/>
          <a:stretch>
            <a:fillRect/>
          </a:stretch>
        </p:blipFill>
        <p:spPr>
          <a:xfrm>
            <a:off x="191135" y="692785"/>
            <a:ext cx="11339830" cy="2951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r="54470" b="17912"/>
          <a:stretch>
            <a:fillRect/>
          </a:stretch>
        </p:blipFill>
        <p:spPr>
          <a:xfrm>
            <a:off x="6024245" y="2493010"/>
            <a:ext cx="2124075" cy="22320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03"/>
          <a:stretch>
            <a:fillRect/>
          </a:stretch>
        </p:blipFill>
        <p:spPr>
          <a:xfrm>
            <a:off x="191135" y="4653075"/>
            <a:ext cx="11339830" cy="19134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4062333"/>
            <a:ext cx="361813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r="54470"/>
          <a:stretch>
            <a:fillRect/>
          </a:stretch>
        </p:blipFill>
        <p:spPr>
          <a:xfrm>
            <a:off x="10024110" y="4149090"/>
            <a:ext cx="2124075" cy="271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764745"/>
            <a:ext cx="10530108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58"/>
          <a:stretch>
            <a:fillRect/>
          </a:stretch>
        </p:blipFill>
        <p:spPr>
          <a:xfrm>
            <a:off x="10200640" y="2637155"/>
            <a:ext cx="2016760" cy="23183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9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3140496"/>
            <a:ext cx="361813" cy="4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58"/>
          <a:stretch>
            <a:fillRect/>
          </a:stretch>
        </p:blipFill>
        <p:spPr>
          <a:xfrm>
            <a:off x="9336405" y="3645535"/>
            <a:ext cx="2666365" cy="306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89"/>
          <a:stretch>
            <a:fillRect/>
          </a:stretch>
        </p:blipFill>
        <p:spPr>
          <a:xfrm>
            <a:off x="4799965" y="3068955"/>
            <a:ext cx="3274060" cy="3622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81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9992" y="2856000"/>
            <a:ext cx="326976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8184515" y="3573145"/>
            <a:ext cx="286385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3245877"/>
            <a:ext cx="314206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89"/>
          <a:stretch>
            <a:fillRect/>
          </a:stretch>
        </p:blipFill>
        <p:spPr>
          <a:xfrm>
            <a:off x="7536180" y="2924810"/>
            <a:ext cx="3274060" cy="362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620600"/>
            <a:ext cx="11340000" cy="4582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9234" y="4469225"/>
            <a:ext cx="1675768" cy="5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7"/>
          <a:stretch>
            <a:fillRect/>
          </a:stretch>
        </p:blipFill>
        <p:spPr>
          <a:xfrm>
            <a:off x="9754870" y="4008120"/>
            <a:ext cx="2915285" cy="284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8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6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8" y="5191418"/>
            <a:ext cx="1666246" cy="51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82"/>
          <a:stretch>
            <a:fillRect/>
          </a:stretch>
        </p:blipFill>
        <p:spPr>
          <a:xfrm>
            <a:off x="360045" y="899795"/>
            <a:ext cx="11339830" cy="29608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4728210" y="2997200"/>
            <a:ext cx="3735070" cy="38061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0"/>
          <a:stretch>
            <a:fillRect/>
          </a:stretch>
        </p:blipFill>
        <p:spPr>
          <a:xfrm>
            <a:off x="852170" y="3860595"/>
            <a:ext cx="11339830" cy="196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4077335"/>
            <a:ext cx="5988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65"/>
          <a:stretch>
            <a:fillRect/>
          </a:stretch>
        </p:blipFill>
        <p:spPr>
          <a:xfrm>
            <a:off x="335280" y="836725"/>
            <a:ext cx="11339830" cy="19801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54"/>
          <a:stretch>
            <a:fillRect/>
          </a:stretch>
        </p:blipFill>
        <p:spPr>
          <a:xfrm>
            <a:off x="876935" y="2809240"/>
            <a:ext cx="11339830" cy="2512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9984740" y="4396740"/>
            <a:ext cx="2361565" cy="240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00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5808345" y="3357245"/>
            <a:ext cx="3249930" cy="34378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5808345" y="3892550"/>
            <a:ext cx="2743835" cy="29025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8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090944"/>
            <a:ext cx="333249" cy="38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4512310" y="2590165"/>
            <a:ext cx="3532505" cy="373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55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4584065" y="3663950"/>
            <a:ext cx="3159125" cy="32080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6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7392670" y="4326255"/>
            <a:ext cx="2417445" cy="24549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2024-09-27T20:20:33Z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