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3"/>
    <p:sldId id="324" r:id="rId4"/>
    <p:sldId id="404" r:id="rId5"/>
    <p:sldId id="403" r:id="rId6"/>
    <p:sldId id="401" r:id="rId7"/>
    <p:sldId id="399" r:id="rId8"/>
    <p:sldId id="398" r:id="rId9"/>
    <p:sldId id="395" r:id="rId10"/>
    <p:sldId id="394" r:id="rId11"/>
    <p:sldId id="391" r:id="rId12"/>
    <p:sldId id="389" r:id="rId13"/>
    <p:sldId id="387" r:id="rId14"/>
    <p:sldId id="386" r:id="rId15"/>
    <p:sldId id="384" r:id="rId16"/>
    <p:sldId id="383" r:id="rId17"/>
    <p:sldId id="382" r:id="rId18"/>
    <p:sldId id="379" r:id="rId19"/>
    <p:sldId id="377" r:id="rId20"/>
    <p:sldId id="375" r:id="rId21"/>
    <p:sldId id="373" r:id="rId22"/>
    <p:sldId id="372" r:id="rId23"/>
    <p:sldId id="371" r:id="rId24"/>
    <p:sldId id="370" r:id="rId25"/>
    <p:sldId id="369" r:id="rId26"/>
    <p:sldId id="367" r:id="rId27"/>
    <p:sldId id="365" r:id="rId28"/>
    <p:sldId id="364" r:id="rId29"/>
    <p:sldId id="363" r:id="rId30"/>
    <p:sldId id="362" r:id="rId31"/>
    <p:sldId id="360" r:id="rId32"/>
    <p:sldId id="359" r:id="rId33"/>
    <p:sldId id="358" r:id="rId34"/>
    <p:sldId id="357" r:id="rId35"/>
    <p:sldId id="355" r:id="rId36"/>
    <p:sldId id="354" r:id="rId37"/>
    <p:sldId id="353" r:id="rId38"/>
    <p:sldId id="351" r:id="rId39"/>
    <p:sldId id="350" r:id="rId40"/>
    <p:sldId id="348" r:id="rId41"/>
    <p:sldId id="346" r:id="rId42"/>
    <p:sldId id="345" r:id="rId43"/>
    <p:sldId id="344" r:id="rId44"/>
    <p:sldId id="343" r:id="rId45"/>
    <p:sldId id="341" r:id="rId46"/>
    <p:sldId id="340" r:id="rId47"/>
    <p:sldId id="338" r:id="rId48"/>
    <p:sldId id="336" r:id="rId49"/>
    <p:sldId id="335" r:id="rId50"/>
    <p:sldId id="333" r:id="rId51"/>
    <p:sldId id="488" r:id="rId52"/>
    <p:sldId id="330" r:id="rId53"/>
    <p:sldId id="328" r:id="rId54"/>
    <p:sldId id="326" r:id="rId55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6170" y="3108960"/>
            <a:ext cx="489966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75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564970"/>
            <a:ext cx="11340000" cy="2618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225" y="3788076"/>
            <a:ext cx="276120" cy="29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5"/>
          <a:stretch>
            <a:fillRect/>
          </a:stretch>
        </p:blipFill>
        <p:spPr>
          <a:xfrm>
            <a:off x="9552305" y="4004945"/>
            <a:ext cx="5415280" cy="286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2105" y="2854960"/>
            <a:ext cx="48704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5664200" y="3348355"/>
            <a:ext cx="3446145" cy="348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9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2941668"/>
            <a:ext cx="437984" cy="2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3256505"/>
            <a:ext cx="723627" cy="4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/>
          <a:stretch>
            <a:fillRect/>
          </a:stretch>
        </p:blipFill>
        <p:spPr>
          <a:xfrm>
            <a:off x="4439920" y="4077335"/>
            <a:ext cx="4681220" cy="273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3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947" y="1998730"/>
            <a:ext cx="1018790" cy="33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4655820" y="2637155"/>
            <a:ext cx="3215685" cy="342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7295" y="2952115"/>
            <a:ext cx="60134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331960"/>
            <a:ext cx="437984" cy="2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1"/>
          <a:stretch>
            <a:fillRect/>
          </a:stretch>
        </p:blipFill>
        <p:spPr>
          <a:xfrm>
            <a:off x="4439965" y="2420620"/>
            <a:ext cx="7955870" cy="342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96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637360"/>
            <a:ext cx="11340000" cy="13405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91915" y="2708275"/>
            <a:ext cx="128651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6528435" y="3213100"/>
            <a:ext cx="2855640" cy="329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672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85060"/>
            <a:ext cx="11340000" cy="896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96265" y="3599780"/>
            <a:ext cx="2170881" cy="4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9" r="37350"/>
          <a:stretch>
            <a:fillRect/>
          </a:stretch>
        </p:blipFill>
        <p:spPr>
          <a:xfrm>
            <a:off x="4079875" y="4295775"/>
            <a:ext cx="3415665" cy="260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5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05150"/>
            <a:ext cx="11340000" cy="925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2789" y="4367834"/>
            <a:ext cx="1713853" cy="40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5520055" y="4293235"/>
            <a:ext cx="3122295" cy="239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44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890" y="2916760"/>
            <a:ext cx="11340000" cy="26810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997200"/>
            <a:ext cx="5050790" cy="183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82750" y="5085715"/>
            <a:ext cx="5050790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32"/>
          <a:stretch>
            <a:fillRect/>
          </a:stretch>
        </p:blipFill>
        <p:spPr>
          <a:xfrm>
            <a:off x="360045" y="899795"/>
            <a:ext cx="11339830" cy="657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216997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62216" y="1752497"/>
            <a:ext cx="295163" cy="30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247578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443173" y="4408683"/>
            <a:ext cx="342769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4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2826469"/>
            <a:ext cx="3294408" cy="33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3570353"/>
            <a:ext cx="1818589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361922"/>
            <a:ext cx="3618136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675890"/>
            <a:ext cx="2753360" cy="249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55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45156"/>
            <a:ext cx="2028060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99055"/>
            <a:ext cx="198056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01323"/>
            <a:ext cx="228513" cy="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91776"/>
            <a:ext cx="1828110" cy="2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887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95" y="3861005"/>
            <a:ext cx="11340000" cy="321725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59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50" y="2997405"/>
            <a:ext cx="11340000" cy="32172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7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9295"/>
            <a:ext cx="11340000" cy="15080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23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47623"/>
            <a:ext cx="4865440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573145"/>
            <a:ext cx="400240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4068650"/>
            <a:ext cx="11340000" cy="244645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4257040"/>
            <a:ext cx="401447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5373370"/>
            <a:ext cx="401447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41805"/>
            <a:ext cx="1075372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37845"/>
            <a:ext cx="2199445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763185"/>
            <a:ext cx="4008513" cy="35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3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/>
          <a:stretch>
            <a:fillRect/>
          </a:stretch>
        </p:blipFill>
        <p:spPr>
          <a:xfrm>
            <a:off x="4224065" y="3789045"/>
            <a:ext cx="4595450" cy="30918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4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/>
          <a:stretch>
            <a:fillRect/>
          </a:stretch>
        </p:blipFill>
        <p:spPr>
          <a:xfrm>
            <a:off x="4295820" y="4077335"/>
            <a:ext cx="4595450" cy="30918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158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429635"/>
            <a:ext cx="55098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15" y="4072460"/>
            <a:ext cx="11340000" cy="23459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11829" y="4320402"/>
            <a:ext cx="10292644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5830" y="5809615"/>
            <a:ext cx="797115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860" y="4872990"/>
            <a:ext cx="102927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987779"/>
            <a:ext cx="295163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20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26260"/>
            <a:ext cx="11057255" cy="1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1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220845"/>
            <a:ext cx="2409190" cy="23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3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92301"/>
            <a:ext cx="2608866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31415"/>
            <a:ext cx="186626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09315"/>
            <a:ext cx="26276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172585"/>
            <a:ext cx="21043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052830"/>
            <a:ext cx="3446145" cy="336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17120"/>
            <a:ext cx="11340000" cy="2936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7784" y="1641954"/>
            <a:ext cx="2466045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84" y="2366566"/>
            <a:ext cx="5246297" cy="32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815" y="2860675"/>
            <a:ext cx="18757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/>
          <a:stretch>
            <a:fillRect/>
          </a:stretch>
        </p:blipFill>
        <p:spPr>
          <a:xfrm>
            <a:off x="6431960" y="716915"/>
            <a:ext cx="5243785" cy="3883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005" y="869950"/>
            <a:ext cx="3446145" cy="336169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70" y="3318080"/>
            <a:ext cx="11340000" cy="36948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59715" y="4650105"/>
            <a:ext cx="48660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9715" y="5631815"/>
            <a:ext cx="52501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9715" y="6441440"/>
            <a:ext cx="319341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500755"/>
            <a:ext cx="438848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91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35150"/>
            <a:ext cx="357187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589321"/>
            <a:ext cx="1732896" cy="33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52856"/>
            <a:ext cx="2961158" cy="33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59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260"/>
          <a:stretch>
            <a:fillRect/>
          </a:stretch>
        </p:blipFill>
        <p:spPr>
          <a:xfrm>
            <a:off x="4061460" y="4175760"/>
            <a:ext cx="4069080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8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861005"/>
            <a:ext cx="11340000" cy="2484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8260"/>
          <a:stretch>
            <a:fillRect/>
          </a:stretch>
        </p:blipFill>
        <p:spPr>
          <a:xfrm>
            <a:off x="4511675" y="4869180"/>
            <a:ext cx="3072130" cy="181038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4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260"/>
          <a:stretch>
            <a:fillRect/>
          </a:stretch>
        </p:blipFill>
        <p:spPr>
          <a:xfrm>
            <a:off x="3863975" y="3789045"/>
            <a:ext cx="4069080" cy="23977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80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708910"/>
            <a:ext cx="521462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260"/>
          <a:stretch>
            <a:fillRect/>
          </a:stretch>
        </p:blipFill>
        <p:spPr>
          <a:xfrm>
            <a:off x="6960235" y="1124585"/>
            <a:ext cx="3628390" cy="213804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060"/>
            <a:ext cx="11340000" cy="349374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25425" y="3374390"/>
            <a:ext cx="57492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425" y="4210685"/>
            <a:ext cx="387159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5425" y="4936490"/>
            <a:ext cx="46367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7005" y="5598160"/>
            <a:ext cx="484568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8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58687"/>
            <a:ext cx="5427204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64196"/>
            <a:ext cx="1904282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50795"/>
            <a:ext cx="11340000" cy="26224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573145"/>
            <a:ext cx="832104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658360"/>
            <a:ext cx="7907020" cy="150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225434"/>
            <a:ext cx="342770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4944110" y="3927475"/>
            <a:ext cx="2820670" cy="296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1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844675"/>
            <a:ext cx="2955290" cy="241808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15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19813"/>
            <a:ext cx="4084685" cy="35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91727"/>
            <a:ext cx="2437481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644581"/>
            <a:ext cx="3265843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416494"/>
            <a:ext cx="2504130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175" y="1196340"/>
            <a:ext cx="3930015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94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39577"/>
            <a:ext cx="3142065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31182"/>
            <a:ext cx="1856675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475100"/>
            <a:ext cx="3084937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237990"/>
            <a:ext cx="49790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8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35817"/>
            <a:ext cx="4027556" cy="3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80" y="2519680"/>
            <a:ext cx="349694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73231"/>
            <a:ext cx="3218236" cy="3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933395"/>
            <a:ext cx="11340000" cy="193538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39395" y="4086225"/>
            <a:ext cx="289433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785" y="5093970"/>
            <a:ext cx="289433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12" grpId="0" bldLvl="0" animBg="1"/>
      <p:bldP spid="1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41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204720"/>
            <a:ext cx="431863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425" y="3429000"/>
            <a:ext cx="236347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27890"/>
            <a:ext cx="11340000" cy="38079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9539" y="1606325"/>
            <a:ext cx="218992" cy="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539" y="1596781"/>
            <a:ext cx="1723375" cy="27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570" y="2398395"/>
            <a:ext cx="43307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539" y="3190576"/>
            <a:ext cx="1875717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9539" y="3963614"/>
            <a:ext cx="2513652" cy="31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4208985"/>
            <a:ext cx="11340000" cy="27480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1470" y="4485640"/>
            <a:ext cx="818070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1439" y="5249055"/>
            <a:ext cx="3218236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1470" y="6017895"/>
            <a:ext cx="29832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15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77415"/>
            <a:ext cx="5373370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2775768"/>
            <a:ext cx="2256574" cy="3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55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3069160"/>
            <a:ext cx="11340000" cy="366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994" y="3326514"/>
            <a:ext cx="6893501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994" y="4117641"/>
            <a:ext cx="933098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9025" y="4841875"/>
            <a:ext cx="4928235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4972"/>
          <a:stretch>
            <a:fillRect/>
          </a:stretch>
        </p:blipFill>
        <p:spPr>
          <a:xfrm>
            <a:off x="8015605" y="3149600"/>
            <a:ext cx="3373755" cy="359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02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78246"/>
            <a:ext cx="3418186" cy="34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70577"/>
            <a:ext cx="2047103" cy="37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382001"/>
            <a:ext cx="3427707" cy="36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70" y="3780360"/>
            <a:ext cx="11340000" cy="21490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915" y="3860800"/>
            <a:ext cx="11115675" cy="195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15" y="4725035"/>
            <a:ext cx="62166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5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042668"/>
            <a:ext cx="276120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375865"/>
            <a:ext cx="11340000" cy="787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17720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67005" y="2141855"/>
            <a:ext cx="821118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77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20240"/>
            <a:ext cx="373316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40043"/>
            <a:ext cx="2970680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02755"/>
            <a:ext cx="5636675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24835"/>
            <a:ext cx="11340000" cy="295334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4072255"/>
            <a:ext cx="60960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825365"/>
            <a:ext cx="91198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606415"/>
            <a:ext cx="949325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6349401"/>
            <a:ext cx="5627153" cy="35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3"/>
          <a:stretch>
            <a:fillRect/>
          </a:stretch>
        </p:blipFill>
        <p:spPr>
          <a:xfrm>
            <a:off x="8543970" y="1920240"/>
            <a:ext cx="4427810" cy="36696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 b="4972"/>
          <a:stretch>
            <a:fillRect/>
          </a:stretch>
        </p:blipFill>
        <p:spPr>
          <a:xfrm>
            <a:off x="8520430" y="2000885"/>
            <a:ext cx="3373755" cy="359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47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88795"/>
            <a:ext cx="844169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62860"/>
            <a:ext cx="905192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997405"/>
            <a:ext cx="11340000" cy="298266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3814" y="3121285"/>
            <a:ext cx="6455516" cy="35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3845" y="3902710"/>
            <a:ext cx="594169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3845" y="4665345"/>
            <a:ext cx="65728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845" y="5427345"/>
            <a:ext cx="56286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96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25625"/>
            <a:ext cx="695833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2924810"/>
            <a:ext cx="808355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737815"/>
            <a:ext cx="11340000" cy="264753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07035" y="4034790"/>
            <a:ext cx="11013440" cy="22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5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95057"/>
            <a:ext cx="276120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3713525" y="3140710"/>
            <a:ext cx="7044010" cy="360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96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357450"/>
            <a:ext cx="11340000" cy="164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1423" y="3596133"/>
            <a:ext cx="342769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512310" y="4580890"/>
            <a:ext cx="243141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891644"/>
            <a:ext cx="295163" cy="3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4655820" y="3860800"/>
            <a:ext cx="4718050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4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493215"/>
            <a:ext cx="11340000" cy="20736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3656" y="2732111"/>
            <a:ext cx="352291" cy="2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9552305" y="3326765"/>
            <a:ext cx="196596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2024-09-27T16:26:40Z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