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5" r:id="rId5"/>
    <p:sldId id="354" r:id="rId6"/>
    <p:sldId id="353" r:id="rId7"/>
    <p:sldId id="351" r:id="rId8"/>
    <p:sldId id="350" r:id="rId9"/>
    <p:sldId id="348" r:id="rId10"/>
    <p:sldId id="347" r:id="rId11"/>
    <p:sldId id="346" r:id="rId12"/>
    <p:sldId id="345" r:id="rId13"/>
    <p:sldId id="344" r:id="rId14"/>
    <p:sldId id="342" r:id="rId15"/>
    <p:sldId id="341" r:id="rId16"/>
    <p:sldId id="340" r:id="rId17"/>
    <p:sldId id="339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5" userDrawn="1">
          <p15:clr>
            <a:srgbClr val="A4A3A4"/>
          </p15:clr>
        </p15:guide>
        <p15:guide id="2" pos="38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5"/>
        <p:guide pos="384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58640" y="2637155"/>
            <a:ext cx="3474720" cy="8153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930" y="3789045"/>
            <a:ext cx="5021580" cy="5867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5380"/>
            <a:ext cx="11340000" cy="47909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5373370"/>
            <a:ext cx="3290570" cy="144843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5354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50595" y="1087755"/>
            <a:ext cx="2342515" cy="1136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02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05200" y="5258435"/>
            <a:ext cx="1130935" cy="1106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942"/>
          <a:stretch>
            <a:fillRect/>
          </a:stretch>
        </p:blipFill>
        <p:spPr>
          <a:xfrm>
            <a:off x="6600190" y="4725035"/>
            <a:ext cx="2124710" cy="2058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54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38438" y="5594965"/>
            <a:ext cx="361813" cy="399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50"/>
          <a:stretch>
            <a:fillRect/>
          </a:stretch>
        </p:blipFill>
        <p:spPr>
          <a:xfrm>
            <a:off x="4872355" y="5134610"/>
            <a:ext cx="2207895" cy="1754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137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50"/>
          <a:stretch>
            <a:fillRect/>
          </a:stretch>
        </p:blipFill>
        <p:spPr>
          <a:xfrm>
            <a:off x="4368165" y="2781300"/>
            <a:ext cx="3909695" cy="310705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706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3"/>
          <a:stretch>
            <a:fillRect/>
          </a:stretch>
        </p:blipFill>
        <p:spPr>
          <a:xfrm>
            <a:off x="5375910" y="4437380"/>
            <a:ext cx="2261235" cy="251523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081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0125" y="1377682"/>
            <a:ext cx="342770" cy="38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3"/>
          <a:stretch>
            <a:fillRect/>
          </a:stretch>
        </p:blipFill>
        <p:spPr>
          <a:xfrm>
            <a:off x="4655820" y="3429000"/>
            <a:ext cx="2693670" cy="2995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013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8010" y="4057328"/>
            <a:ext cx="428463" cy="381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79"/>
          <a:stretch>
            <a:fillRect/>
          </a:stretch>
        </p:blipFill>
        <p:spPr>
          <a:xfrm>
            <a:off x="4368165" y="3789045"/>
            <a:ext cx="4404360" cy="2801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3740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79"/>
          <a:stretch>
            <a:fillRect/>
          </a:stretch>
        </p:blipFill>
        <p:spPr>
          <a:xfrm>
            <a:off x="3719830" y="3573145"/>
            <a:ext cx="4404360" cy="280162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50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11183" y="5105248"/>
            <a:ext cx="618891" cy="38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826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24181" y="4367844"/>
            <a:ext cx="361813" cy="40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662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70" y="3573145"/>
            <a:ext cx="2849880" cy="249936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4147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35280" y="3717290"/>
            <a:ext cx="5203825" cy="1197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566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60020" y="2449830"/>
            <a:ext cx="5962650" cy="1076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893185"/>
            <a:ext cx="11457305" cy="2345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16249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445770" y="2697480"/>
            <a:ext cx="8011795" cy="126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4034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8525" y="5015865"/>
            <a:ext cx="1579880" cy="1711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306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2853055"/>
            <a:ext cx="2954655" cy="320167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688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825625"/>
            <a:ext cx="470281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8480" y="969010"/>
            <a:ext cx="3719195" cy="4030345"/>
          </a:xfrm>
          <a:prstGeom prst="rect">
            <a:avLst/>
          </a:prstGeom>
        </p:spPr>
      </p:pic>
      <p:sp useBgFill="1">
        <p:nvSpPr>
          <p:cNvPr id="49" name="矩形 48"/>
          <p:cNvSpPr/>
          <p:nvPr/>
        </p:nvSpPr>
        <p:spPr bwMode="white">
          <a:xfrm>
            <a:off x="360045" y="2667000"/>
            <a:ext cx="6287135" cy="76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119380" y="3501390"/>
            <a:ext cx="6287135" cy="76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321945" y="4262755"/>
            <a:ext cx="6287135" cy="76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9" grpId="0" bldLvl="0" animBg="1"/>
      <p:bldP spid="50" grpId="0" bldLvl="0" animBg="1"/>
      <p:bldP spid="51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9645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1928862"/>
            <a:ext cx="2370831" cy="45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827655"/>
            <a:ext cx="3382010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681739"/>
            <a:ext cx="4198942" cy="428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4539124"/>
            <a:ext cx="4151335" cy="44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bldLvl="0" animBg="1"/>
      <p:bldP spid="12" grpId="0" animBg="1"/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1293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28905" y="1750695"/>
            <a:ext cx="899287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1770" y="2637155"/>
            <a:ext cx="8390890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3555365"/>
            <a:ext cx="555117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4540250"/>
            <a:ext cx="6877685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33"/>
          <a:stretch>
            <a:fillRect/>
          </a:stretch>
        </p:blipFill>
        <p:spPr>
          <a:xfrm>
            <a:off x="8582660" y="2258695"/>
            <a:ext cx="3855085" cy="3439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5" grpId="0" bldLvl="0" animBg="1"/>
      <p:bldP spid="21" grpId="0" bldLvl="0" animBg="1"/>
      <p:bldP spid="2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9011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21914" y="2531648"/>
            <a:ext cx="4417934" cy="429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3437255"/>
            <a:ext cx="5179695" cy="88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287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4659" y="2445453"/>
            <a:ext cx="342769" cy="381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9915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8"/>
          <a:stretch>
            <a:fillRect/>
          </a:stretch>
        </p:blipFill>
        <p:spPr>
          <a:xfrm>
            <a:off x="5520055" y="5013325"/>
            <a:ext cx="1437640" cy="179387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822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2081801"/>
            <a:ext cx="1028312" cy="400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8"/>
          <a:stretch>
            <a:fillRect/>
          </a:stretch>
        </p:blipFill>
        <p:spPr>
          <a:xfrm>
            <a:off x="4584065" y="2565400"/>
            <a:ext cx="3337560" cy="4164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83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64080" y="4473946"/>
            <a:ext cx="618891" cy="381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17"/>
          <a:stretch>
            <a:fillRect/>
          </a:stretch>
        </p:blipFill>
        <p:spPr>
          <a:xfrm>
            <a:off x="8256270" y="3861435"/>
            <a:ext cx="3759200" cy="2475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675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2745" y="3732441"/>
            <a:ext cx="333248" cy="381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25"/>
          <a:stretch>
            <a:fillRect/>
          </a:stretch>
        </p:blipFill>
        <p:spPr>
          <a:xfrm>
            <a:off x="10252710" y="4293235"/>
            <a:ext cx="2183130" cy="2526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063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4110842"/>
            <a:ext cx="371335" cy="390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42"/>
          <a:stretch>
            <a:fillRect/>
          </a:stretch>
        </p:blipFill>
        <p:spPr>
          <a:xfrm>
            <a:off x="4799965" y="4601845"/>
            <a:ext cx="3650615" cy="2162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4162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42"/>
          <a:stretch>
            <a:fillRect/>
          </a:stretch>
        </p:blipFill>
        <p:spPr>
          <a:xfrm>
            <a:off x="4222115" y="3357245"/>
            <a:ext cx="4319905" cy="255968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2024-09-28T09:27:18Z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