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2" r:id="rId13"/>
    <p:sldId id="341" r:id="rId14"/>
    <p:sldId id="340" r:id="rId15"/>
    <p:sldId id="339" r:id="rId16"/>
    <p:sldId id="337" r:id="rId17"/>
    <p:sldId id="336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6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60625"/>
          <a:stretch>
            <a:fillRect/>
          </a:stretch>
        </p:blipFill>
        <p:spPr>
          <a:xfrm>
            <a:off x="1950720" y="3429000"/>
            <a:ext cx="8214360" cy="720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4365625"/>
            <a:ext cx="981456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91"/>
          <a:stretch>
            <a:fillRect/>
          </a:stretch>
        </p:blipFill>
        <p:spPr>
          <a:xfrm>
            <a:off x="335915" y="1052625"/>
            <a:ext cx="11339830" cy="2641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36200" y="1239520"/>
            <a:ext cx="42100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4872355" y="3644900"/>
            <a:ext cx="2997835" cy="319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9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159517"/>
            <a:ext cx="371335" cy="39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/>
          <a:stretch>
            <a:fillRect/>
          </a:stretch>
        </p:blipFill>
        <p:spPr>
          <a:xfrm>
            <a:off x="4584065" y="4069080"/>
            <a:ext cx="3963035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4865" y="5843270"/>
            <a:ext cx="37401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3597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7469" y="5294861"/>
            <a:ext cx="768414" cy="34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92990"/>
            <a:ext cx="11340000" cy="34009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05" y="4094050"/>
            <a:ext cx="11340000" cy="27928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2180" y="5333215"/>
            <a:ext cx="418942" cy="3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9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6045" y="5084088"/>
            <a:ext cx="361813" cy="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115" y="4893469"/>
            <a:ext cx="1818589" cy="4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4154523"/>
            <a:ext cx="361813" cy="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4282" y="3963642"/>
            <a:ext cx="1923324" cy="45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4944110" y="3500755"/>
            <a:ext cx="3011170" cy="338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5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4035567"/>
            <a:ext cx="1656725" cy="50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/>
          <a:stretch>
            <a:fillRect/>
          </a:stretch>
        </p:blipFill>
        <p:spPr>
          <a:xfrm>
            <a:off x="5232400" y="4364990"/>
            <a:ext cx="2620645" cy="239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947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14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82775"/>
            <a:ext cx="1098994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11475"/>
            <a:ext cx="1035685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798242"/>
            <a:ext cx="4932090" cy="4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09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3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48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45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5"/>
          <a:stretch>
            <a:fillRect/>
          </a:stretch>
        </p:blipFill>
        <p:spPr>
          <a:xfrm>
            <a:off x="360045" y="1124380"/>
            <a:ext cx="11339830" cy="37752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5894" y="2396410"/>
            <a:ext cx="361813" cy="5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64" y="2234378"/>
            <a:ext cx="1942366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380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797685"/>
            <a:ext cx="580898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826385"/>
            <a:ext cx="386715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684240"/>
            <a:ext cx="4503627" cy="4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561205"/>
            <a:ext cx="619506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60235" y="980440"/>
            <a:ext cx="4031615" cy="435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5" grpId="0" animBg="1"/>
      <p:bldP spid="16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94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63090"/>
            <a:ext cx="1090930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3573145"/>
            <a:ext cx="10822940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024171"/>
            <a:ext cx="361813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44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5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2052315"/>
            <a:ext cx="361813" cy="3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5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653280"/>
            <a:ext cx="2211070" cy="20834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94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958975"/>
            <a:ext cx="588073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903855"/>
            <a:ext cx="583501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97935"/>
            <a:ext cx="580834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655800"/>
            <a:ext cx="3046851" cy="4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124585"/>
            <a:ext cx="4560570" cy="429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7" grpId="0" bldLvl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6568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673225"/>
            <a:ext cx="57397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508250"/>
            <a:ext cx="738187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3397885"/>
            <a:ext cx="763016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90" y="4088970"/>
            <a:ext cx="11340000" cy="3912218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00660" y="4313555"/>
            <a:ext cx="84912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300980"/>
            <a:ext cx="103301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0835" y="6226175"/>
            <a:ext cx="635254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7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130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3"/>
          <a:stretch>
            <a:fillRect/>
          </a:stretch>
        </p:blipFill>
        <p:spPr>
          <a:xfrm>
            <a:off x="407035" y="2708910"/>
            <a:ext cx="11339830" cy="180002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4944110" y="4320540"/>
            <a:ext cx="2319655" cy="247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2024-09-27T20:12:26Z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