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09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5680" y="2421255"/>
            <a:ext cx="512064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0995" y="3429000"/>
            <a:ext cx="9204960" cy="2026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7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1262877"/>
            <a:ext cx="371335" cy="381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31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5516" y="2101535"/>
            <a:ext cx="780754" cy="381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96372" y="2997919"/>
            <a:ext cx="1352040" cy="429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48320" y="3903980"/>
            <a:ext cx="261620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31133" y="5706141"/>
            <a:ext cx="428463" cy="41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40503" y="5744285"/>
            <a:ext cx="418942" cy="381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62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2342" y="2227648"/>
            <a:ext cx="371335" cy="57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8413" y="2084377"/>
            <a:ext cx="571284" cy="382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872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0096" y="4445250"/>
            <a:ext cx="331415" cy="35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702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01964" y="2372296"/>
            <a:ext cx="552241" cy="39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92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57481" y="3462914"/>
            <a:ext cx="342770" cy="39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892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72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2101395"/>
            <a:ext cx="371335" cy="38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9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1360" y="2969695"/>
            <a:ext cx="209471" cy="37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384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86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95617" y="3682997"/>
            <a:ext cx="418942" cy="381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474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1486" y="2147495"/>
            <a:ext cx="304686" cy="37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3213100"/>
            <a:ext cx="3422650" cy="3185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36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2400" y="4641850"/>
            <a:ext cx="2285365" cy="217360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96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3933190"/>
            <a:ext cx="2651760" cy="252222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7369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3657600"/>
            <a:ext cx="5419725" cy="147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637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155825"/>
            <a:ext cx="736917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255467"/>
            <a:ext cx="4646448" cy="4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132808"/>
            <a:ext cx="2142317" cy="362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x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136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955165"/>
            <a:ext cx="6620510" cy="105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352800"/>
            <a:ext cx="716851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4216847"/>
            <a:ext cx="4360806" cy="43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980645"/>
            <a:ext cx="11340000" cy="502168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660" y="764540"/>
            <a:ext cx="1506220" cy="1550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11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2400" y="4077335"/>
            <a:ext cx="2339975" cy="240919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01377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6390" y="3156585"/>
            <a:ext cx="355600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9240" y="4079240"/>
            <a:ext cx="4157345" cy="120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6390" y="5476875"/>
            <a:ext cx="4041140" cy="1282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2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578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967230"/>
            <a:ext cx="634682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837180"/>
            <a:ext cx="3275965" cy="97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7175" y="3807460"/>
            <a:ext cx="319595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4653280"/>
            <a:ext cx="440563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6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898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6597" y="3366918"/>
            <a:ext cx="326142" cy="362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537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017395"/>
            <a:ext cx="652716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005455"/>
            <a:ext cx="693039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67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290857"/>
            <a:ext cx="11006750" cy="4261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22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2158905"/>
            <a:ext cx="418942" cy="38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6687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6"/>
          <a:stretch>
            <a:fillRect/>
          </a:stretch>
        </p:blipFill>
        <p:spPr>
          <a:xfrm>
            <a:off x="335915" y="980870"/>
            <a:ext cx="11339830" cy="4700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5033893"/>
            <a:ext cx="314206" cy="38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90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06347" y="1357408"/>
            <a:ext cx="361813" cy="4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44332" y="1204938"/>
            <a:ext cx="314206" cy="39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39949" y="2310342"/>
            <a:ext cx="314206" cy="381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06498" y="3444334"/>
            <a:ext cx="199949" cy="70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39748" y="3768332"/>
            <a:ext cx="361813" cy="5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77732" y="3444334"/>
            <a:ext cx="1066397" cy="70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58891" y="4683149"/>
            <a:ext cx="514156" cy="4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30428" y="4835618"/>
            <a:ext cx="314206" cy="35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87455" y="5655142"/>
            <a:ext cx="1285390" cy="70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98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73501" y="1262855"/>
            <a:ext cx="209471" cy="70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06750" y="1272403"/>
            <a:ext cx="1504382" cy="70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58085" y="1272403"/>
            <a:ext cx="1285390" cy="70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2133170"/>
            <a:ext cx="11340000" cy="251084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094230" y="2524594"/>
            <a:ext cx="314206" cy="381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65112" y="3737054"/>
            <a:ext cx="314206" cy="381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88437" y="3737054"/>
            <a:ext cx="314206" cy="381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52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290621"/>
            <a:ext cx="361813" cy="40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>宽屏</PresentationFormat>
  <Paragraphs>2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2024-09-27T19:01:38Z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