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76" r:id="rId23"/>
    <p:sldId id="328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53791"/>
          <a:stretch>
            <a:fillRect/>
          </a:stretch>
        </p:blipFill>
        <p:spPr>
          <a:xfrm>
            <a:off x="1610995" y="3429000"/>
            <a:ext cx="9204960" cy="936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4365625"/>
            <a:ext cx="8572500" cy="586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854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3573145"/>
            <a:ext cx="2402840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4580890"/>
            <a:ext cx="3734435" cy="152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781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-24130" y="1700530"/>
            <a:ext cx="8948420" cy="193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0520" y="3285490"/>
            <a:ext cx="256032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5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35" y="2091690"/>
            <a:ext cx="110998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18510"/>
            <a:ext cx="2028190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9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1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271912"/>
            <a:ext cx="361813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3073721"/>
            <a:ext cx="304685" cy="38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992" y="4932825"/>
            <a:ext cx="199949" cy="3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3975795"/>
            <a:ext cx="314206" cy="39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2988682"/>
            <a:ext cx="304685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6031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3573145"/>
            <a:ext cx="2146300" cy="219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460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15728" y="4778717"/>
            <a:ext cx="299491" cy="30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1235"/>
            <a:ext cx="11340000" cy="17931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3670"/>
            <a:ext cx="11340000" cy="5807354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13080" y="4501515"/>
            <a:ext cx="584644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28625" y="5920105"/>
            <a:ext cx="805688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9525" y="1278255"/>
            <a:ext cx="4521835" cy="46215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1180" y="1330325"/>
            <a:ext cx="5846445" cy="278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8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64745"/>
            <a:ext cx="11340000" cy="40986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19950" y="764540"/>
            <a:ext cx="215074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04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741930"/>
            <a:ext cx="840232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956685"/>
            <a:ext cx="5932805" cy="15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3052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21945" y="2413000"/>
            <a:ext cx="9935210" cy="13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860800"/>
            <a:ext cx="3642995" cy="17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99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520315"/>
            <a:ext cx="6348095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25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8449" y="2861761"/>
            <a:ext cx="336708" cy="34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11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990" y="3990975"/>
            <a:ext cx="129794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701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1195205"/>
            <a:ext cx="371335" cy="38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69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773125"/>
            <a:ext cx="11340000" cy="190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968" y="2993273"/>
            <a:ext cx="371334" cy="38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40" y="3367405"/>
            <a:ext cx="10964545" cy="3490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10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4580890"/>
            <a:ext cx="2840990" cy="21761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2024-09-27T19:29:55Z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