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50" r:id="rId6"/>
    <p:sldId id="349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789045"/>
            <a:ext cx="4610100" cy="541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0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980440"/>
            <a:ext cx="380873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8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5144705"/>
            <a:ext cx="1018790" cy="46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138" y="5144705"/>
            <a:ext cx="1009269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4443936"/>
            <a:ext cx="342770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/>
          <a:stretch>
            <a:fillRect/>
          </a:stretch>
        </p:blipFill>
        <p:spPr>
          <a:xfrm>
            <a:off x="10357485" y="4653280"/>
            <a:ext cx="1807845" cy="2089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138" y="2178627"/>
            <a:ext cx="333249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9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4419189"/>
            <a:ext cx="304685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/>
          <a:stretch>
            <a:fillRect/>
          </a:stretch>
        </p:blipFill>
        <p:spPr>
          <a:xfrm>
            <a:off x="4655820" y="3717290"/>
            <a:ext cx="4743450" cy="310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7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420620"/>
            <a:ext cx="1927860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4437380"/>
            <a:ext cx="1927860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13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15290" y="3429000"/>
            <a:ext cx="458279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364990"/>
            <a:ext cx="7176135" cy="20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1052830"/>
            <a:ext cx="3575685" cy="391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16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44675"/>
            <a:ext cx="85286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701648"/>
            <a:ext cx="3332493" cy="4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065" y="3328035"/>
            <a:ext cx="778383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74820"/>
            <a:ext cx="56521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094313"/>
            <a:ext cx="3427707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828030"/>
            <a:ext cx="59410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  <p:bldP spid="19" grpId="0" bldLvl="0" animBg="1"/>
      <p:bldP spid="25" grpId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1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3795072"/>
            <a:ext cx="361813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56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4220845"/>
            <a:ext cx="494538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5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855085"/>
            <a:ext cx="4945380" cy="23698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1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4580890"/>
            <a:ext cx="4328160" cy="20739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4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53895"/>
            <a:ext cx="788479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338195"/>
            <a:ext cx="743521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185776"/>
            <a:ext cx="6703073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024120"/>
            <a:ext cx="86633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5" grpId="0" animBg="1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4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00860"/>
            <a:ext cx="53327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05430"/>
            <a:ext cx="35140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25215"/>
            <a:ext cx="6010910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41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95170"/>
            <a:ext cx="412877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870" y="2780665"/>
            <a:ext cx="678688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925570"/>
            <a:ext cx="1035240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041900"/>
            <a:ext cx="43014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870575"/>
            <a:ext cx="40874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45" y="1124585"/>
            <a:ext cx="5795645" cy="23812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1136015"/>
            <a:ext cx="4636135" cy="222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1" grpId="0" bldLvl="0" animBg="1"/>
      <p:bldP spid="29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4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95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5372" y="5348322"/>
            <a:ext cx="378287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198847"/>
            <a:ext cx="361813" cy="40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9984740" y="4220845"/>
            <a:ext cx="2320925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5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179905"/>
            <a:ext cx="380856" cy="38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4368165" y="4078605"/>
            <a:ext cx="403542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4000001"/>
            <a:ext cx="552241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7844790" y="3429000"/>
            <a:ext cx="2893695" cy="331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293806"/>
            <a:ext cx="333249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439920" y="1989455"/>
            <a:ext cx="5014595" cy="486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4058111"/>
            <a:ext cx="1066397" cy="53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2024-09-28T09:19:23Z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