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8" r:id="rId9"/>
    <p:sldId id="347" r:id="rId10"/>
    <p:sldId id="346" r:id="rId11"/>
    <p:sldId id="344" r:id="rId12"/>
    <p:sldId id="343" r:id="rId13"/>
    <p:sldId id="341" r:id="rId14"/>
    <p:sldId id="340" r:id="rId15"/>
    <p:sldId id="338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010" y="3105150"/>
            <a:ext cx="517398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4218382"/>
            <a:ext cx="599848" cy="38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7680325" y="3573145"/>
            <a:ext cx="4894580" cy="322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3109611"/>
            <a:ext cx="314206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/>
          <a:stretch>
            <a:fillRect/>
          </a:stretch>
        </p:blipFill>
        <p:spPr>
          <a:xfrm>
            <a:off x="5160010" y="3771900"/>
            <a:ext cx="2029460" cy="316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5743" y="4149885"/>
            <a:ext cx="590327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9120505" y="3717290"/>
            <a:ext cx="4318635" cy="293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2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3291221"/>
            <a:ext cx="314206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3205480"/>
            <a:ext cx="999748" cy="5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6384290" y="3021965"/>
            <a:ext cx="2786380" cy="373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0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3879" y="2989799"/>
            <a:ext cx="314206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/>
          <a:stretch>
            <a:fillRect/>
          </a:stretch>
        </p:blipFill>
        <p:spPr>
          <a:xfrm>
            <a:off x="4439920" y="3213100"/>
            <a:ext cx="564388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1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3741420"/>
            <a:ext cx="692150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926" y="5391471"/>
            <a:ext cx="2342267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6926" y="6192498"/>
            <a:ext cx="428463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9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620" y="949960"/>
            <a:ext cx="65379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1772920"/>
            <a:ext cx="65379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050" y="2708910"/>
            <a:ext cx="65379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8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15" y="3348560"/>
            <a:ext cx="11340000" cy="415129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7760" y="4509135"/>
            <a:ext cx="70173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29" y="5324005"/>
            <a:ext cx="1675768" cy="40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9340" y="5967730"/>
            <a:ext cx="728408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1385" y="3716655"/>
            <a:ext cx="81394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5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4509135"/>
            <a:ext cx="192786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07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74620"/>
            <a:ext cx="567182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055" y="3429000"/>
            <a:ext cx="59277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4310" y="4293235"/>
            <a:ext cx="592772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5233670"/>
            <a:ext cx="10178415" cy="94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0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074407"/>
            <a:ext cx="371335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4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57705"/>
            <a:ext cx="61760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58440"/>
            <a:ext cx="75977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587750"/>
            <a:ext cx="896683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435475"/>
            <a:ext cx="84201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179060"/>
            <a:ext cx="63881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  <p:bldP spid="24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3695700"/>
            <a:ext cx="62680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710" y="4662805"/>
            <a:ext cx="59944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5710" y="5511165"/>
            <a:ext cx="634746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5710" y="6292215"/>
            <a:ext cx="44627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552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060575"/>
            <a:ext cx="41871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6530" y="2924810"/>
            <a:ext cx="41871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19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509135"/>
            <a:ext cx="2400300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203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19380" y="1917065"/>
            <a:ext cx="57962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500755"/>
            <a:ext cx="35585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297045"/>
            <a:ext cx="373951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5160645"/>
            <a:ext cx="446976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476885"/>
            <a:ext cx="4288790" cy="303657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88900" y="2780665"/>
            <a:ext cx="57962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4" grpId="0" bldLvl="0" animBg="1"/>
      <p:bldP spid="28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023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1890951"/>
            <a:ext cx="4027556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594610"/>
            <a:ext cx="449453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034836"/>
            <a:ext cx="8759697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874260"/>
            <a:ext cx="4469130" cy="170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bldLvl="0" animBg="1"/>
      <p:bldP spid="22" grpId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6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06856"/>
            <a:ext cx="5436725" cy="4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41959"/>
            <a:ext cx="3237279" cy="46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39756"/>
            <a:ext cx="371335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657025"/>
            <a:ext cx="361813" cy="39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4872355" y="3860800"/>
            <a:ext cx="2521585" cy="311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39806"/>
            <a:ext cx="380856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/>
          <a:stretch>
            <a:fillRect/>
          </a:stretch>
        </p:blipFill>
        <p:spPr>
          <a:xfrm>
            <a:off x="4008120" y="3201035"/>
            <a:ext cx="5890895" cy="361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047412"/>
            <a:ext cx="418942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>
            <a:fillRect/>
          </a:stretch>
        </p:blipFill>
        <p:spPr>
          <a:xfrm>
            <a:off x="5232400" y="4584065"/>
            <a:ext cx="153035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057040"/>
            <a:ext cx="371335" cy="39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/>
          <a:stretch>
            <a:fillRect/>
          </a:stretch>
        </p:blipFill>
        <p:spPr>
          <a:xfrm>
            <a:off x="4512310" y="4437380"/>
            <a:ext cx="4065270" cy="236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2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232517"/>
            <a:ext cx="361813" cy="39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7968615" y="4293235"/>
            <a:ext cx="1953260" cy="238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3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512310" y="2933065"/>
            <a:ext cx="3110230" cy="3794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