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92" r:id="rId3"/>
    <p:sldId id="393" r:id="rId4"/>
    <p:sldId id="394" r:id="rId5"/>
    <p:sldId id="395" r:id="rId6"/>
    <p:sldId id="396" r:id="rId7"/>
    <p:sldId id="397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3204210"/>
            <a:ext cx="10018395" cy="542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" y="1421130"/>
            <a:ext cx="11719560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" y="925830"/>
            <a:ext cx="11940540" cy="5006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416814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196975"/>
            <a:ext cx="1181862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480" y="3500755"/>
            <a:ext cx="2882265" cy="3075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740" y="2060575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052830"/>
            <a:ext cx="12100560" cy="2849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35" y="3933190"/>
            <a:ext cx="2461895" cy="290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292481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" y="836930"/>
            <a:ext cx="11803380" cy="3291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2883535"/>
            <a:ext cx="307911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75</cp:revision>
  <dcterms:created xsi:type="dcterms:W3CDTF">2015-09-16T06:44:00Z</dcterms:created>
  <dcterms:modified xsi:type="dcterms:W3CDTF">2024-09-28T10:56:14Z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5E45BFFE6E924A668D5B8ED5A8578E21_13</vt:lpwstr>
  </property>
</Properties>
</file>