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76" r:id="rId3"/>
    <p:sldId id="377" r:id="rId4"/>
    <p:sldId id="378" r:id="rId5"/>
    <p:sldId id="379" r:id="rId6"/>
    <p:sldId id="380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9010" y="3169920"/>
            <a:ext cx="5173980" cy="518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052830"/>
            <a:ext cx="11770360" cy="4011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004945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124585"/>
            <a:ext cx="11839575" cy="3072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3140710"/>
            <a:ext cx="331660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764540"/>
            <a:ext cx="11593195" cy="4262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997200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1052830"/>
            <a:ext cx="12039600" cy="3977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997200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70</cp:revision>
  <dcterms:created xsi:type="dcterms:W3CDTF">2015-09-16T06:44:00Z</dcterms:created>
  <dcterms:modified xsi:type="dcterms:W3CDTF">2024-09-28T10:57:23Z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1011F0FEC39B4309B6079634356652B5_13</vt:lpwstr>
  </property>
</Properties>
</file>