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4"/>
  </p:notesMasterIdLst>
  <p:handoutMasterIdLst>
    <p:handoutMasterId r:id="rId31"/>
  </p:handoutMasterIdLst>
  <p:sldIdLst>
    <p:sldId id="302" r:id="rId3"/>
    <p:sldId id="324" r:id="rId4"/>
    <p:sldId id="351" r:id="rId5"/>
    <p:sldId id="350" r:id="rId6"/>
    <p:sldId id="349" r:id="rId7"/>
    <p:sldId id="348" r:id="rId8"/>
    <p:sldId id="346" r:id="rId9"/>
    <p:sldId id="345" r:id="rId10"/>
    <p:sldId id="344" r:id="rId11"/>
    <p:sldId id="343" r:id="rId12"/>
    <p:sldId id="342" r:id="rId13"/>
    <p:sldId id="340" r:id="rId14"/>
    <p:sldId id="339" r:id="rId15"/>
    <p:sldId id="337" r:id="rId16"/>
    <p:sldId id="336" r:id="rId17"/>
    <p:sldId id="335" r:id="rId18"/>
    <p:sldId id="334" r:id="rId19"/>
    <p:sldId id="333" r:id="rId20"/>
    <p:sldId id="332" r:id="rId21"/>
    <p:sldId id="331" r:id="rId22"/>
    <p:sldId id="330" r:id="rId23"/>
    <p:sldId id="329" r:id="rId25"/>
    <p:sldId id="328" r:id="rId26"/>
    <p:sldId id="378" r:id="rId27"/>
    <p:sldId id="327" r:id="rId28"/>
    <p:sldId id="326" r:id="rId29"/>
    <p:sldId id="325" r:id="rId30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0" userDrawn="1">
          <p15:clr>
            <a:srgbClr val="A4A3A4"/>
          </p15:clr>
        </p15:guide>
        <p15:guide id="2" pos="387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40"/>
        <p:guide pos="3874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5" Type="http://schemas.openxmlformats.org/officeDocument/2006/relationships/tags" Target="tags/tag1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handoutMaster" Target="handoutMasters/handoutMaster1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notesMaster" Target="notesMasters/notesMaster1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2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3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09010" y="3101340"/>
            <a:ext cx="5173980" cy="65532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723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978136" y="3609177"/>
            <a:ext cx="866448" cy="4006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462972" y="3609177"/>
            <a:ext cx="875969" cy="4006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745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88261" y="3473526"/>
            <a:ext cx="314206" cy="3812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54962" y="3950105"/>
            <a:ext cx="590327" cy="381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83526" y="4083547"/>
            <a:ext cx="552241" cy="3812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3383"/>
          <a:stretch>
            <a:fillRect/>
          </a:stretch>
        </p:blipFill>
        <p:spPr>
          <a:xfrm>
            <a:off x="4799965" y="3140710"/>
            <a:ext cx="3665855" cy="38461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723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796221" y="2960500"/>
            <a:ext cx="1066397" cy="5342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796221" y="3542401"/>
            <a:ext cx="1018790" cy="381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138992" y="3666413"/>
            <a:ext cx="314206" cy="3815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372" t="-1851" r="7403" b="1851"/>
          <a:stretch>
            <a:fillRect/>
          </a:stretch>
        </p:blipFill>
        <p:spPr>
          <a:xfrm>
            <a:off x="3503930" y="3500755"/>
            <a:ext cx="4209415" cy="3038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9758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749622" y="3863787"/>
            <a:ext cx="2580302" cy="5432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7993"/>
          <a:stretch>
            <a:fillRect/>
          </a:stretch>
        </p:blipFill>
        <p:spPr>
          <a:xfrm>
            <a:off x="7968615" y="4521835"/>
            <a:ext cx="1225550" cy="2416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0772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758136" y="4906716"/>
            <a:ext cx="542720" cy="3815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454"/>
          <a:stretch>
            <a:fillRect/>
          </a:stretch>
        </p:blipFill>
        <p:spPr>
          <a:xfrm>
            <a:off x="8904605" y="4293235"/>
            <a:ext cx="4220210" cy="24885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69899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3851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654156" y="2892950"/>
            <a:ext cx="2028059" cy="7628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139748" y="3598588"/>
            <a:ext cx="314206" cy="381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379"/>
          <a:stretch>
            <a:fillRect/>
          </a:stretch>
        </p:blipFill>
        <p:spPr>
          <a:xfrm>
            <a:off x="7464470" y="3357245"/>
            <a:ext cx="4379550" cy="35699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91317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19635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white">
          <a:xfrm>
            <a:off x="321945" y="2389505"/>
            <a:ext cx="4691380" cy="662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21945" y="3452495"/>
            <a:ext cx="4291330" cy="421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321945" y="4262120"/>
            <a:ext cx="5429885" cy="619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321945" y="5062220"/>
            <a:ext cx="6170295" cy="626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8" grpId="0" bldLvl="0" animBg="1"/>
      <p:bldP spid="22" grpId="0" bldLvl="0" animBg="1"/>
      <p:bldP spid="25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73033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white">
          <a:xfrm>
            <a:off x="321945" y="2367280"/>
            <a:ext cx="8703310" cy="596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-96520" y="3213100"/>
            <a:ext cx="8703310" cy="1511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6759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86095" y="3055326"/>
            <a:ext cx="361813" cy="391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152852" cy="586800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005840" y="4668520"/>
            <a:ext cx="5403850" cy="1105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997585" y="5983605"/>
            <a:ext cx="4775835" cy="340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24245" y="3915410"/>
            <a:ext cx="3039110" cy="29425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24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54651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445770" y="3930650"/>
            <a:ext cx="6137910" cy="1186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76835" y="5372735"/>
            <a:ext cx="6030595" cy="913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5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36017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321945" y="2703195"/>
            <a:ext cx="5708650" cy="558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1945" y="3552190"/>
            <a:ext cx="10946765" cy="924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4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3632"/>
          <a:stretch>
            <a:fillRect/>
          </a:stretch>
        </p:blipFill>
        <p:spPr>
          <a:xfrm>
            <a:off x="407035" y="836930"/>
            <a:ext cx="11339830" cy="36720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9965" y="4653280"/>
            <a:ext cx="2636520" cy="1752600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974"/>
          <a:stretch>
            <a:fillRect/>
          </a:stretch>
        </p:blipFill>
        <p:spPr>
          <a:xfrm>
            <a:off x="191770" y="980235"/>
            <a:ext cx="11339830" cy="171661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55820" y="3500755"/>
            <a:ext cx="3458845" cy="2299335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1069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805743" y="4272218"/>
            <a:ext cx="1609118" cy="5429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64650" y="4940935"/>
            <a:ext cx="2636520" cy="1752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7659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3178175"/>
            <a:ext cx="5713095" cy="1290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55295" y="4932045"/>
            <a:ext cx="5629275" cy="473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21914" y="5866509"/>
            <a:ext cx="8121763" cy="4670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68390" y="2997200"/>
            <a:ext cx="4533265" cy="30137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2" grpId="0" bldLvl="0" animBg="1"/>
      <p:bldP spid="16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287560" cy="586800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21945" y="1844675"/>
            <a:ext cx="8439150" cy="1373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22090" y="3582785"/>
            <a:ext cx="3222309" cy="4076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21945" y="4384040"/>
            <a:ext cx="10866755" cy="1654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321945" y="6265545"/>
            <a:ext cx="8037195" cy="528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7" grpId="0" animBg="1"/>
      <p:bldP spid="18" grpId="0" bldLvl="0" animBg="1"/>
      <p:bldP spid="2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5683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14659" y="2195129"/>
            <a:ext cx="342769" cy="380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34168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95617" y="2437175"/>
            <a:ext cx="361813" cy="3914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35798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4496"/>
          <a:stretch>
            <a:fillRect/>
          </a:stretch>
        </p:blipFill>
        <p:spPr>
          <a:xfrm>
            <a:off x="4439920" y="3501390"/>
            <a:ext cx="4071620" cy="338709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081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71939" y="1291699"/>
            <a:ext cx="333249" cy="382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4496"/>
          <a:stretch>
            <a:fillRect/>
          </a:stretch>
        </p:blipFill>
        <p:spPr>
          <a:xfrm>
            <a:off x="3863975" y="2709545"/>
            <a:ext cx="5160055" cy="4292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9016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86095" y="3823642"/>
            <a:ext cx="371335" cy="380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871"/>
          <a:stretch>
            <a:fillRect/>
          </a:stretch>
        </p:blipFill>
        <p:spPr>
          <a:xfrm>
            <a:off x="8832850" y="4509135"/>
            <a:ext cx="3102610" cy="2130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0814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35730" y="3789045"/>
            <a:ext cx="3520440" cy="231648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131941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557170" y="2041779"/>
            <a:ext cx="420602" cy="3743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YzZmZGViMDMzYmExZWUzNmIzNjY0NjhmNDM4NThiNj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6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张爱曦</cp:lastModifiedBy>
  <cp:revision>63</cp:revision>
  <dcterms:created xsi:type="dcterms:W3CDTF">2015-09-16T06:44:00Z</dcterms:created>
  <dcterms:modified xsi:type="dcterms:W3CDTF">2024-09-28T10:06:36Z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