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6" r:id="rId5"/>
    <p:sldId id="354" r:id="rId6"/>
    <p:sldId id="353" r:id="rId7"/>
    <p:sldId id="352" r:id="rId8"/>
    <p:sldId id="351" r:id="rId9"/>
    <p:sldId id="350" r:id="rId10"/>
    <p:sldId id="348" r:id="rId11"/>
    <p:sldId id="347" r:id="rId12"/>
    <p:sldId id="345" r:id="rId13"/>
    <p:sldId id="343" r:id="rId14"/>
    <p:sldId id="342" r:id="rId15"/>
    <p:sldId id="340" r:id="rId16"/>
    <p:sldId id="339" r:id="rId17"/>
    <p:sldId id="338" r:id="rId18"/>
    <p:sldId id="337" r:id="rId19"/>
    <p:sldId id="336" r:id="rId20"/>
    <p:sldId id="335" r:id="rId21"/>
    <p:sldId id="333" r:id="rId22"/>
    <p:sldId id="331" r:id="rId23"/>
    <p:sldId id="330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2205355"/>
            <a:ext cx="8481060" cy="101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5230" y="3645535"/>
            <a:ext cx="4701540" cy="563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03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2303577"/>
            <a:ext cx="552241" cy="38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3357245"/>
            <a:ext cx="7524115" cy="2883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1235"/>
            <a:ext cx="11340000" cy="44502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878910"/>
            <a:ext cx="11340000" cy="21152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89475" y="5164455"/>
            <a:ext cx="223520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77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22"/>
          <a:stretch>
            <a:fillRect/>
          </a:stretch>
        </p:blipFill>
        <p:spPr>
          <a:xfrm>
            <a:off x="5270500" y="4869180"/>
            <a:ext cx="1519555" cy="1886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88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8589" y="1262862"/>
            <a:ext cx="428463" cy="38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22"/>
          <a:stretch>
            <a:fillRect/>
          </a:stretch>
        </p:blipFill>
        <p:spPr>
          <a:xfrm>
            <a:off x="7320280" y="1917065"/>
            <a:ext cx="3958590" cy="4912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92990"/>
            <a:ext cx="11340000" cy="42762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97"/>
          <a:stretch>
            <a:fillRect/>
          </a:stretch>
        </p:blipFill>
        <p:spPr>
          <a:xfrm>
            <a:off x="4799965" y="4293235"/>
            <a:ext cx="2647950" cy="26009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1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2045469"/>
            <a:ext cx="856926" cy="40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97"/>
          <a:stretch>
            <a:fillRect/>
          </a:stretch>
        </p:blipFill>
        <p:spPr>
          <a:xfrm>
            <a:off x="4584065" y="2997200"/>
            <a:ext cx="3556000" cy="3493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847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8496" y="5203200"/>
            <a:ext cx="1839660" cy="4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555" y="5995670"/>
            <a:ext cx="142938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15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470" y="5085715"/>
            <a:ext cx="2385060" cy="17703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61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645535"/>
            <a:ext cx="4038600" cy="29978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5529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14" y="3538525"/>
            <a:ext cx="2723123" cy="3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310380"/>
            <a:ext cx="5197475" cy="135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981075"/>
            <a:ext cx="5837555" cy="4333240"/>
          </a:xfrm>
          <a:prstGeom prst="rect">
            <a:avLst/>
          </a:prstGeom>
        </p:spPr>
      </p:pic>
      <p:pic>
        <p:nvPicPr>
          <p:cNvPr id="2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398975"/>
            <a:ext cx="11340000" cy="137471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91770" y="5669915"/>
            <a:ext cx="5146040" cy="118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1184032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9192260" y="981075"/>
            <a:ext cx="2097405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279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2279650"/>
            <a:ext cx="664210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3284269"/>
            <a:ext cx="3770478" cy="352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5" y="3697175"/>
            <a:ext cx="11340000" cy="2911918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407670" y="3783330"/>
            <a:ext cx="5882640" cy="94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07639" y="5138813"/>
            <a:ext cx="3561007" cy="4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07670" y="5931535"/>
            <a:ext cx="876109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0" grpId="0" animBg="1"/>
      <p:bldP spid="26" grpId="0" bldLvl="0" animBg="1"/>
      <p:bldP spid="27" grpId="0" bldLvl="0" animBg="1"/>
      <p:bldP spid="2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3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116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851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549525"/>
            <a:ext cx="4187825" cy="215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084445"/>
            <a:ext cx="4356735" cy="104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 t="3253" b="7787"/>
          <a:stretch>
            <a:fillRect/>
          </a:stretch>
        </p:blipFill>
        <p:spPr>
          <a:xfrm>
            <a:off x="4788535" y="847090"/>
            <a:ext cx="5756275" cy="596709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rcRect t="5767"/>
          <a:stretch>
            <a:fillRect/>
          </a:stretch>
        </p:blipFill>
        <p:spPr>
          <a:xfrm>
            <a:off x="4826635" y="765175"/>
            <a:ext cx="5608320" cy="6049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360045" y="899795"/>
            <a:ext cx="6311945" cy="403796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14" y="3395319"/>
            <a:ext cx="3208715" cy="46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4149090"/>
            <a:ext cx="320865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1875155"/>
            <a:ext cx="3208655" cy="108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0" bldLvl="0" animBg="1"/>
      <p:bldP spid="2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65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29130"/>
            <a:ext cx="718566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786443"/>
            <a:ext cx="2637430" cy="35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548642"/>
            <a:ext cx="4360806" cy="40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20" y="4068650"/>
            <a:ext cx="11340000" cy="306575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80365" y="5067935"/>
            <a:ext cx="525780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0365" y="6080125"/>
            <a:ext cx="1030986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149090"/>
            <a:ext cx="525780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animBg="1"/>
      <p:bldP spid="12" grpId="0" bldLvl="0" animBg="1"/>
      <p:bldP spid="13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2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4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3062516"/>
            <a:ext cx="371335" cy="38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9120505" y="3443605"/>
            <a:ext cx="2915920" cy="3204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5380"/>
            <a:ext cx="11340000" cy="34992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/>
          <a:stretch>
            <a:fillRect/>
          </a:stretch>
        </p:blipFill>
        <p:spPr>
          <a:xfrm>
            <a:off x="4728210" y="4221480"/>
            <a:ext cx="3324225" cy="26320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6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1310389"/>
            <a:ext cx="371335" cy="38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/>
          <a:stretch>
            <a:fillRect/>
          </a:stretch>
        </p:blipFill>
        <p:spPr>
          <a:xfrm>
            <a:off x="4512310" y="3141345"/>
            <a:ext cx="4191635" cy="3319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818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3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3294301"/>
            <a:ext cx="371335" cy="381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4653280"/>
            <a:ext cx="2750820" cy="1988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21235"/>
            <a:ext cx="11340000" cy="37305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05" y="4158820"/>
            <a:ext cx="11340000" cy="2664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6840" y="4416692"/>
            <a:ext cx="514156" cy="38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88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437380"/>
            <a:ext cx="5741035" cy="22002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2024-09-27T18:23:54Z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