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7820" y="3429000"/>
            <a:ext cx="3916680" cy="1059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453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99945"/>
            <a:ext cx="67665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8600" y="3068955"/>
            <a:ext cx="569214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353560"/>
            <a:ext cx="294195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274310"/>
            <a:ext cx="302895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23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65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030" y="3219450"/>
            <a:ext cx="626618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140" y="4193540"/>
            <a:ext cx="598360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29640" y="5808345"/>
            <a:ext cx="433578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2925445"/>
            <a:ext cx="4417695" cy="2828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9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11375"/>
            <a:ext cx="939863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3225" y="3429000"/>
            <a:ext cx="89979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2590" y="4297045"/>
            <a:ext cx="1101852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1235"/>
            <a:ext cx="11340000" cy="490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835834"/>
            <a:ext cx="371335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5088255" y="5217160"/>
            <a:ext cx="3194685" cy="2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4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81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363720"/>
            <a:ext cx="5897245" cy="23539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3871226"/>
            <a:ext cx="504634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363720"/>
            <a:ext cx="5897245" cy="2353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44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92990"/>
            <a:ext cx="11340000" cy="4303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5020945"/>
            <a:ext cx="2265045" cy="17532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7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595079"/>
            <a:ext cx="799798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213100"/>
            <a:ext cx="312547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1303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7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16300" y="3449320"/>
            <a:ext cx="169481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806" y="2130418"/>
            <a:ext cx="323727" cy="38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2082728"/>
            <a:ext cx="542720" cy="46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3375" y="2139956"/>
            <a:ext cx="199949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6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3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5864217"/>
            <a:ext cx="304685" cy="38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25650"/>
            <a:ext cx="6445885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39185"/>
            <a:ext cx="5808980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1772920"/>
            <a:ext cx="4164965" cy="305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89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09420"/>
            <a:ext cx="520255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38730"/>
            <a:ext cx="855726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50615"/>
            <a:ext cx="329057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4394200"/>
            <a:ext cx="436816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5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9545" y="1785620"/>
            <a:ext cx="90347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592705"/>
            <a:ext cx="431101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517900"/>
            <a:ext cx="5391150" cy="163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877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2426805"/>
            <a:ext cx="4294156" cy="46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02965"/>
            <a:ext cx="80352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984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74354" y="3979171"/>
            <a:ext cx="297934" cy="30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7967980" y="2143760"/>
            <a:ext cx="3432220" cy="462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548845"/>
            <a:ext cx="11340000" cy="466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780665"/>
            <a:ext cx="5994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9999345" y="3880485"/>
            <a:ext cx="4082415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7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5275663"/>
            <a:ext cx="761712" cy="4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93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1916000"/>
            <a:ext cx="11340000" cy="4329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132965"/>
            <a:ext cx="847915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950" y="3601720"/>
            <a:ext cx="84791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6950" y="4589145"/>
            <a:ext cx="84791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13485" y="5669280"/>
            <a:ext cx="84791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3295614"/>
            <a:ext cx="1009269" cy="53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95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21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840230"/>
            <a:ext cx="10335895" cy="13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4438525"/>
            <a:ext cx="2009017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2425" y="3357245"/>
            <a:ext cx="524129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2024-09-27T18:49:53Z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