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3"/>
    <p:sldId id="324" r:id="rId4"/>
    <p:sldId id="376" r:id="rId5"/>
    <p:sldId id="374" r:id="rId6"/>
    <p:sldId id="372" r:id="rId7"/>
    <p:sldId id="370" r:id="rId8"/>
    <p:sldId id="368" r:id="rId9"/>
    <p:sldId id="366" r:id="rId10"/>
    <p:sldId id="365" r:id="rId11"/>
    <p:sldId id="363" r:id="rId12"/>
    <p:sldId id="359" r:id="rId13"/>
    <p:sldId id="358" r:id="rId14"/>
    <p:sldId id="357" r:id="rId15"/>
    <p:sldId id="354" r:id="rId16"/>
    <p:sldId id="353" r:id="rId17"/>
    <p:sldId id="352" r:id="rId18"/>
    <p:sldId id="351" r:id="rId19"/>
    <p:sldId id="350" r:id="rId20"/>
    <p:sldId id="349" r:id="rId21"/>
    <p:sldId id="348" r:id="rId22"/>
    <p:sldId id="346" r:id="rId23"/>
    <p:sldId id="345" r:id="rId24"/>
    <p:sldId id="343" r:id="rId25"/>
    <p:sldId id="340" r:id="rId26"/>
    <p:sldId id="338" r:id="rId27"/>
    <p:sldId id="337" r:id="rId28"/>
    <p:sldId id="335" r:id="rId29"/>
    <p:sldId id="333" r:id="rId30"/>
    <p:sldId id="332" r:id="rId31"/>
    <p:sldId id="331" r:id="rId32"/>
    <p:sldId id="330" r:id="rId33"/>
    <p:sldId id="329" r:id="rId34"/>
    <p:sldId id="327" r:id="rId35"/>
    <p:sldId id="325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9850" y="3017520"/>
            <a:ext cx="6972300" cy="8229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15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4055" y="2091168"/>
            <a:ext cx="2380352" cy="409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498" y="2672458"/>
            <a:ext cx="542720" cy="295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3140915"/>
            <a:ext cx="11340000" cy="829449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3789250"/>
            <a:ext cx="11340000" cy="130282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799072" y="4028739"/>
            <a:ext cx="1332997" cy="344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4845" y="4536440"/>
            <a:ext cx="3764280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75"/>
          <a:stretch>
            <a:fillRect/>
          </a:stretch>
        </p:blipFill>
        <p:spPr>
          <a:xfrm>
            <a:off x="8976360" y="4725035"/>
            <a:ext cx="2038985" cy="1925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07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68211" y="2616220"/>
            <a:ext cx="685541" cy="31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76" r="36499"/>
          <a:stretch>
            <a:fillRect/>
          </a:stretch>
        </p:blipFill>
        <p:spPr>
          <a:xfrm>
            <a:off x="4224020" y="3284855"/>
            <a:ext cx="3960495" cy="29698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463"/>
          <a:stretch>
            <a:fillRect/>
          </a:stretch>
        </p:blipFill>
        <p:spPr>
          <a:xfrm>
            <a:off x="407670" y="3068955"/>
            <a:ext cx="11339830" cy="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76"/>
          <a:stretch>
            <a:fillRect/>
          </a:stretch>
        </p:blipFill>
        <p:spPr>
          <a:xfrm>
            <a:off x="360045" y="980235"/>
            <a:ext cx="11339830" cy="1942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36415" y="2121535"/>
            <a:ext cx="571500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3"/>
          <a:stretch>
            <a:fillRect/>
          </a:stretch>
        </p:blipFill>
        <p:spPr>
          <a:xfrm>
            <a:off x="4244385" y="3500755"/>
            <a:ext cx="4163650" cy="296989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465"/>
          <a:stretch>
            <a:fillRect/>
          </a:stretch>
        </p:blipFill>
        <p:spPr>
          <a:xfrm>
            <a:off x="335915" y="2903220"/>
            <a:ext cx="11339830" cy="165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96"/>
          <a:stretch>
            <a:fillRect/>
          </a:stretch>
        </p:blipFill>
        <p:spPr>
          <a:xfrm>
            <a:off x="360045" y="1052625"/>
            <a:ext cx="11339830" cy="1070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77380" y="1645404"/>
            <a:ext cx="457027" cy="29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60780"/>
            <a:ext cx="11340000" cy="18013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10528" y="3337913"/>
            <a:ext cx="1475817" cy="304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0"/>
          <a:stretch>
            <a:fillRect/>
          </a:stretch>
        </p:blipFill>
        <p:spPr>
          <a:xfrm>
            <a:off x="4439920" y="3500755"/>
            <a:ext cx="2919095" cy="3347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778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91989" y="2491719"/>
            <a:ext cx="1009269" cy="333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57" r="36079"/>
          <a:stretch>
            <a:fillRect/>
          </a:stretch>
        </p:blipFill>
        <p:spPr>
          <a:xfrm>
            <a:off x="3935730" y="2840355"/>
            <a:ext cx="4032885" cy="4017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15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30377" y="2519989"/>
            <a:ext cx="1713853" cy="40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3"/>
          <a:stretch>
            <a:fillRect/>
          </a:stretch>
        </p:blipFill>
        <p:spPr>
          <a:xfrm>
            <a:off x="4295820" y="2853055"/>
            <a:ext cx="4163650" cy="4017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95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" y="2042795"/>
            <a:ext cx="658177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6005" y="2564765"/>
            <a:ext cx="6581775" cy="90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27760" y="3554730"/>
            <a:ext cx="6581775" cy="81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99515" y="4453255"/>
            <a:ext cx="6581775" cy="101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6" grpId="0" bldLvl="0" animBg="1"/>
      <p:bldP spid="2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22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120" y="2129155"/>
            <a:ext cx="509587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795" y="2635250"/>
            <a:ext cx="6918325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6498" y="3158146"/>
            <a:ext cx="4932090" cy="31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6795" y="3682365"/>
            <a:ext cx="6069965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026498" y="4539712"/>
            <a:ext cx="2970680" cy="304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animBg="1"/>
      <p:bldP spid="10" grpId="0" bldLvl="0" animBg="1"/>
      <p:bldP spid="3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0050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7"/>
          <a:stretch>
            <a:fillRect/>
          </a:stretch>
        </p:blipFill>
        <p:spPr>
          <a:xfrm>
            <a:off x="4224020" y="4025900"/>
            <a:ext cx="4180205" cy="304101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3347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1947666"/>
            <a:ext cx="4694055" cy="32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368550"/>
            <a:ext cx="6184900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355975"/>
            <a:ext cx="617982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105"/>
          <a:stretch>
            <a:fillRect/>
          </a:stretch>
        </p:blipFill>
        <p:spPr>
          <a:xfrm>
            <a:off x="335280" y="620395"/>
            <a:ext cx="11339830" cy="5846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97180"/>
            <a:ext cx="11340000" cy="355239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0418408" y="1292418"/>
            <a:ext cx="352291" cy="2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466015" y="2482897"/>
            <a:ext cx="276120" cy="2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25240"/>
            <a:ext cx="11340000" cy="2006597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0443173" y="5432326"/>
            <a:ext cx="352291" cy="296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48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717495"/>
            <a:ext cx="11340000" cy="214902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3347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2376257"/>
            <a:ext cx="10302165" cy="342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2861994"/>
            <a:ext cx="5503375" cy="342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347085"/>
            <a:ext cx="9205595" cy="945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542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670" y="3313635"/>
            <a:ext cx="11340000" cy="3284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615" y="3332480"/>
            <a:ext cx="5593715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584" y="3810096"/>
            <a:ext cx="4560755" cy="324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3615" y="4297045"/>
            <a:ext cx="615632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3584" y="4783925"/>
            <a:ext cx="5912795" cy="315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3584" y="5270839"/>
            <a:ext cx="2551738" cy="315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3615" y="5757545"/>
            <a:ext cx="570992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3584" y="6225573"/>
            <a:ext cx="3894256" cy="343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53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25" y="1260045"/>
            <a:ext cx="11340000" cy="9718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39470" y="1412875"/>
            <a:ext cx="4191635" cy="8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135" y="2281760"/>
            <a:ext cx="11340000" cy="341414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67049" y="2348517"/>
            <a:ext cx="9921309" cy="343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7080" y="2844165"/>
            <a:ext cx="511683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7080" y="3312160"/>
            <a:ext cx="859028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7080" y="3925570"/>
            <a:ext cx="9153525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05180" y="4810760"/>
            <a:ext cx="5942965" cy="108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2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57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670" y="3793060"/>
            <a:ext cx="11340000" cy="29449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584" y="3869305"/>
            <a:ext cx="6246045" cy="333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584" y="4364897"/>
            <a:ext cx="5103476" cy="333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584" y="4841429"/>
            <a:ext cx="4046599" cy="343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3584" y="5337022"/>
            <a:ext cx="5398639" cy="333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3584" y="5823084"/>
            <a:ext cx="4532191" cy="333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3615" y="6228080"/>
            <a:ext cx="684466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7760" y="3564255"/>
            <a:ext cx="3920490" cy="2898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9833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1828800"/>
            <a:ext cx="10076815" cy="8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2825115"/>
            <a:ext cx="5407660" cy="95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9480"/>
            <a:ext cx="11340000" cy="35900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158820"/>
            <a:ext cx="11340000" cy="2584698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401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586230"/>
            <a:ext cx="6781165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530475"/>
            <a:ext cx="709485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25" y="3091385"/>
            <a:ext cx="11340000" cy="359009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839439" y="3196135"/>
            <a:ext cx="6807807" cy="323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9439" y="3691320"/>
            <a:ext cx="3408664" cy="333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9470" y="4177030"/>
            <a:ext cx="529272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9439" y="4691213"/>
            <a:ext cx="6398387" cy="314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11835" y="6176645"/>
            <a:ext cx="981265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41095" y="5116195"/>
            <a:ext cx="639826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49045" y="5619115"/>
            <a:ext cx="639826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7" grpId="0" bldLvl="0" animBg="1"/>
      <p:bldP spid="13" grpId="0" bldLvl="0" animBg="1"/>
      <p:bldP spid="1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430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598587"/>
            <a:ext cx="9664231" cy="354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03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5"/>
          <a:stretch>
            <a:fillRect/>
          </a:stretch>
        </p:blipFill>
        <p:spPr>
          <a:xfrm>
            <a:off x="4008165" y="3285490"/>
            <a:ext cx="4595450" cy="40132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83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772317"/>
            <a:ext cx="276120" cy="296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3356815"/>
            <a:ext cx="11340000" cy="3091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821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5"/>
          <a:stretch>
            <a:fillRect/>
          </a:stretch>
        </p:blipFill>
        <p:spPr>
          <a:xfrm>
            <a:off x="3980225" y="3357245"/>
            <a:ext cx="4595450" cy="40132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31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467485"/>
            <a:ext cx="557911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2357120"/>
            <a:ext cx="6193155" cy="167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159885"/>
            <a:ext cx="5664835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20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807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191770" y="1917065"/>
            <a:ext cx="6841490" cy="82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770" y="2894330"/>
            <a:ext cx="1036574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00" y="3751785"/>
            <a:ext cx="11340000" cy="1784573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360045" y="3843020"/>
            <a:ext cx="6659245" cy="83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60014" y="4782447"/>
            <a:ext cx="7293399" cy="66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672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1873761"/>
            <a:ext cx="8693047" cy="37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370188"/>
            <a:ext cx="6912544" cy="362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894965"/>
            <a:ext cx="5830570" cy="121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5" y="3814015"/>
            <a:ext cx="11340000" cy="238362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407639" y="3928428"/>
            <a:ext cx="5122518" cy="36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07639" y="4414687"/>
            <a:ext cx="7445743" cy="343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7639" y="4900945"/>
            <a:ext cx="6350780" cy="343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07670" y="5387340"/>
            <a:ext cx="717867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8428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407670" y="1795780"/>
            <a:ext cx="7407910" cy="85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2771140"/>
            <a:ext cx="476758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4" y="3239098"/>
            <a:ext cx="10235516" cy="353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3735705"/>
            <a:ext cx="5607050" cy="89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1" grpId="0" bldLvl="0" animBg="1"/>
      <p:bldP spid="26" grpId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2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121792"/>
            <a:ext cx="276120" cy="29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54"/>
          <a:stretch>
            <a:fillRect/>
          </a:stretch>
        </p:blipFill>
        <p:spPr>
          <a:xfrm>
            <a:off x="4152265" y="3284855"/>
            <a:ext cx="4008165" cy="2948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022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1625186"/>
            <a:ext cx="342769" cy="295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3" r="34175"/>
          <a:stretch>
            <a:fillRect/>
          </a:stretch>
        </p:blipFill>
        <p:spPr>
          <a:xfrm>
            <a:off x="3909060" y="3357245"/>
            <a:ext cx="3744595" cy="29489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2204925"/>
            <a:ext cx="11340000" cy="6409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359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333747"/>
            <a:ext cx="295163" cy="305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68"/>
          <a:stretch>
            <a:fillRect/>
          </a:stretch>
        </p:blipFill>
        <p:spPr>
          <a:xfrm>
            <a:off x="9624740" y="3717290"/>
            <a:ext cx="3587070" cy="29489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05" y="2780665"/>
            <a:ext cx="10029190" cy="2649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764745"/>
            <a:ext cx="11340000" cy="216997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0" y="2935175"/>
            <a:ext cx="11340000" cy="3912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3945" y="3078320"/>
            <a:ext cx="304685" cy="295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56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67959" y="3606875"/>
            <a:ext cx="352291" cy="295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579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681586"/>
            <a:ext cx="295163" cy="30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3213305"/>
            <a:ext cx="11340000" cy="3234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2024-09-27T16:44:25Z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