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70" r:id="rId5"/>
    <p:sldId id="367" r:id="rId6"/>
    <p:sldId id="366" r:id="rId7"/>
    <p:sldId id="365" r:id="rId8"/>
    <p:sldId id="363" r:id="rId9"/>
    <p:sldId id="362" r:id="rId10"/>
    <p:sldId id="360" r:id="rId11"/>
    <p:sldId id="359" r:id="rId12"/>
    <p:sldId id="357" r:id="rId13"/>
    <p:sldId id="355" r:id="rId14"/>
    <p:sldId id="354" r:id="rId15"/>
    <p:sldId id="353" r:id="rId16"/>
    <p:sldId id="352" r:id="rId17"/>
    <p:sldId id="350" r:id="rId18"/>
    <p:sldId id="348" r:id="rId19"/>
    <p:sldId id="346" r:id="rId20"/>
    <p:sldId id="345" r:id="rId21"/>
    <p:sldId id="343" r:id="rId22"/>
    <p:sldId id="341" r:id="rId23"/>
    <p:sldId id="339" r:id="rId24"/>
    <p:sldId id="337" r:id="rId25"/>
    <p:sldId id="336" r:id="rId26"/>
    <p:sldId id="335" r:id="rId27"/>
    <p:sldId id="333" r:id="rId28"/>
    <p:sldId id="330" r:id="rId29"/>
    <p:sldId id="329" r:id="rId30"/>
    <p:sldId id="420" r:id="rId31"/>
    <p:sldId id="327" r:id="rId32"/>
    <p:sldId id="326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9060" y="3055620"/>
            <a:ext cx="437388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8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3904" y="1767920"/>
            <a:ext cx="799798" cy="33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2518" y="2464163"/>
            <a:ext cx="999749" cy="3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8490"/>
            <a:ext cx="11340000" cy="34003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73047" y="3674296"/>
            <a:ext cx="1228261" cy="30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4433" y="5712605"/>
            <a:ext cx="257078" cy="28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69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1108" y="1790450"/>
            <a:ext cx="209471" cy="7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4559" y="1723427"/>
            <a:ext cx="1637682" cy="38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/>
          <a:stretch>
            <a:fillRect/>
          </a:stretch>
        </p:blipFill>
        <p:spPr>
          <a:xfrm>
            <a:off x="4295775" y="1052830"/>
            <a:ext cx="3359830" cy="4888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7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8463" y="2719297"/>
            <a:ext cx="257078" cy="29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1" r="37350"/>
          <a:stretch>
            <a:fillRect/>
          </a:stretch>
        </p:blipFill>
        <p:spPr>
          <a:xfrm>
            <a:off x="4584065" y="3139440"/>
            <a:ext cx="2628900" cy="371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8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3152970"/>
            <a:ext cx="1285390" cy="32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7"/>
          <a:stretch>
            <a:fillRect/>
          </a:stretch>
        </p:blipFill>
        <p:spPr>
          <a:xfrm>
            <a:off x="3935775" y="1628775"/>
            <a:ext cx="4307160" cy="4888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0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4446247"/>
            <a:ext cx="2875465" cy="39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9471" y="4446247"/>
            <a:ext cx="2228010" cy="32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9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997405"/>
            <a:ext cx="11340000" cy="3050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729" y="3750586"/>
            <a:ext cx="2799294" cy="32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760" y="4417695"/>
            <a:ext cx="284226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760" y="5008880"/>
            <a:ext cx="221488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760" y="5619115"/>
            <a:ext cx="3551555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7080" y="3069590"/>
            <a:ext cx="537845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98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615" y="4146120"/>
            <a:ext cx="11340000" cy="2553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4403090"/>
            <a:ext cx="43459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529" y="5013115"/>
            <a:ext cx="3760957" cy="35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560" y="5632450"/>
            <a:ext cx="608584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9529" y="6242153"/>
            <a:ext cx="5665239" cy="362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8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638755"/>
            <a:ext cx="11340000" cy="19160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766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2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691639"/>
            <a:ext cx="3380100" cy="35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302060"/>
            <a:ext cx="8064634" cy="34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31795"/>
            <a:ext cx="264668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532505"/>
            <a:ext cx="1029779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190549"/>
            <a:ext cx="1237783" cy="27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80" y="4485845"/>
            <a:ext cx="11340000" cy="233954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911225" y="4638675"/>
            <a:ext cx="729805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225" y="5249545"/>
            <a:ext cx="363601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1194" y="5908669"/>
            <a:ext cx="3208715" cy="26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1194" y="6491167"/>
            <a:ext cx="6188916" cy="32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10" grpId="0" bldLvl="0" animBg="1"/>
      <p:bldP spid="13" grpId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59"/>
          <a:stretch>
            <a:fillRect/>
          </a:stretch>
        </p:blipFill>
        <p:spPr>
          <a:xfrm>
            <a:off x="360045" y="899795"/>
            <a:ext cx="11339830" cy="585265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5470"/>
            <a:ext cx="11340000" cy="2462893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0252745" y="1705030"/>
            <a:ext cx="333248" cy="28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105"/>
            <a:ext cx="11340000" cy="277538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0281309" y="4608381"/>
            <a:ext cx="304685" cy="28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3486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014040"/>
            <a:ext cx="11340000" cy="27712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11452" b="15376"/>
          <a:stretch>
            <a:fillRect/>
          </a:stretch>
        </p:blipFill>
        <p:spPr>
          <a:xfrm>
            <a:off x="8688705" y="5661025"/>
            <a:ext cx="2423160" cy="8642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3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908685"/>
            <a:ext cx="6982460" cy="179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770" y="2708910"/>
            <a:ext cx="7737475" cy="1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25" y="3755595"/>
            <a:ext cx="11340000" cy="264380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23570" y="3717290"/>
            <a:ext cx="8402955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39" y="4977282"/>
            <a:ext cx="8036070" cy="64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5969635"/>
            <a:ext cx="998601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23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997405"/>
            <a:ext cx="11340000" cy="20023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/>
          <a:stretch>
            <a:fillRect/>
          </a:stretch>
        </p:blipFill>
        <p:spPr>
          <a:xfrm>
            <a:off x="4872400" y="4437380"/>
            <a:ext cx="4019505" cy="33801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79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131620"/>
            <a:ext cx="5836624" cy="34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799942"/>
            <a:ext cx="2408916" cy="26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3429000"/>
            <a:ext cx="4844415" cy="131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19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349" y="3068763"/>
            <a:ext cx="6750680" cy="65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004945"/>
            <a:ext cx="9787890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85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437585"/>
            <a:ext cx="11340000" cy="143908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157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15" y="2271600"/>
            <a:ext cx="11340000" cy="1809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29" y="2433470"/>
            <a:ext cx="5065390" cy="34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829" y="3052385"/>
            <a:ext cx="5112997" cy="28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860" y="3604895"/>
            <a:ext cx="649160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35" y="3883230"/>
            <a:ext cx="11340000" cy="296040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67049" y="4016925"/>
            <a:ext cx="4732141" cy="89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049" y="5191538"/>
            <a:ext cx="2723123" cy="32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080" y="5725795"/>
            <a:ext cx="100736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049" y="6366151"/>
            <a:ext cx="10045087" cy="34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22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617345"/>
            <a:ext cx="512826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200275"/>
            <a:ext cx="7434580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55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573145"/>
            <a:ext cx="2236470" cy="286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3035"/>
            <a:ext cx="11340000" cy="32482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364990"/>
            <a:ext cx="1827530" cy="23437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6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805502"/>
            <a:ext cx="276120" cy="28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105"/>
            <a:ext cx="11340000" cy="2068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90831" y="3873842"/>
            <a:ext cx="295163" cy="29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/>
          <a:stretch>
            <a:fillRect/>
          </a:stretch>
        </p:blipFill>
        <p:spPr>
          <a:xfrm>
            <a:off x="9793605" y="3500755"/>
            <a:ext cx="2397760" cy="310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030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687195"/>
            <a:ext cx="7083425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2739390"/>
            <a:ext cx="7689215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3911256"/>
            <a:ext cx="7274356" cy="53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765175"/>
            <a:ext cx="2763520" cy="354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83135"/>
            <a:ext cx="11340000" cy="35113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45770" y="1485265"/>
            <a:ext cx="10417175" cy="1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647315"/>
            <a:ext cx="89471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284855"/>
            <a:ext cx="10732135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90" y="3811475"/>
            <a:ext cx="11340000" cy="3046751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445770" y="3846830"/>
            <a:ext cx="10732135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7670" y="5013325"/>
            <a:ext cx="10732135" cy="178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18" grpId="0" bldLvl="0" animBg="1"/>
      <p:bldP spid="21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7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542079"/>
            <a:ext cx="295163" cy="29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8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797268"/>
            <a:ext cx="295163" cy="30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/>
          <a:stretch>
            <a:fillRect/>
          </a:stretch>
        </p:blipFill>
        <p:spPr>
          <a:xfrm>
            <a:off x="9408795" y="3860800"/>
            <a:ext cx="4822825" cy="2699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755855"/>
            <a:ext cx="11340000" cy="2693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7962" y="1644020"/>
            <a:ext cx="266599" cy="28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429205"/>
            <a:ext cx="11340000" cy="33469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84789" y="5650938"/>
            <a:ext cx="295163" cy="3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847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3"/>
          <a:stretch>
            <a:fillRect/>
          </a:stretch>
        </p:blipFill>
        <p:spPr>
          <a:xfrm>
            <a:off x="2855595" y="3573145"/>
            <a:ext cx="6312580" cy="30835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3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2846" y="1147852"/>
            <a:ext cx="342770" cy="29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3"/>
          <a:stretch>
            <a:fillRect/>
          </a:stretch>
        </p:blipFill>
        <p:spPr>
          <a:xfrm>
            <a:off x="2927985" y="3573145"/>
            <a:ext cx="6312580" cy="308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2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3167773"/>
            <a:ext cx="276120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/>
          <a:stretch>
            <a:fillRect/>
          </a:stretch>
        </p:blipFill>
        <p:spPr>
          <a:xfrm>
            <a:off x="3863975" y="4156075"/>
            <a:ext cx="4285615" cy="2788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2024-09-27T14:31:31Z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