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76" r:id="rId5"/>
    <p:sldId id="375" r:id="rId6"/>
    <p:sldId id="373" r:id="rId7"/>
    <p:sldId id="371" r:id="rId8"/>
    <p:sldId id="370" r:id="rId9"/>
    <p:sldId id="369" r:id="rId10"/>
    <p:sldId id="367" r:id="rId11"/>
    <p:sldId id="365" r:id="rId12"/>
    <p:sldId id="363" r:id="rId13"/>
    <p:sldId id="362" r:id="rId14"/>
    <p:sldId id="359" r:id="rId15"/>
    <p:sldId id="358" r:id="rId16"/>
    <p:sldId id="356" r:id="rId17"/>
    <p:sldId id="354" r:id="rId18"/>
    <p:sldId id="352" r:id="rId19"/>
    <p:sldId id="350" r:id="rId20"/>
    <p:sldId id="349" r:id="rId21"/>
    <p:sldId id="348" r:id="rId22"/>
    <p:sldId id="347" r:id="rId23"/>
    <p:sldId id="346" r:id="rId24"/>
    <p:sldId id="434" r:id="rId25"/>
    <p:sldId id="344" r:id="rId26"/>
    <p:sldId id="342" r:id="rId27"/>
    <p:sldId id="341" r:id="rId28"/>
    <p:sldId id="340" r:id="rId29"/>
    <p:sldId id="339" r:id="rId30"/>
    <p:sldId id="337" r:id="rId31"/>
    <p:sldId id="336" r:id="rId32"/>
    <p:sldId id="335" r:id="rId33"/>
    <p:sldId id="334" r:id="rId34"/>
    <p:sldId id="332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6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0920" y="2960370"/>
            <a:ext cx="509016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8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1565" y="1461770"/>
            <a:ext cx="69977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439920" y="2060575"/>
            <a:ext cx="3792265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9910" y="1684020"/>
            <a:ext cx="772795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3648120" y="3068955"/>
            <a:ext cx="798000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93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845515"/>
            <a:ext cx="11340000" cy="678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3469" y="2055731"/>
            <a:ext cx="1009269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9388" y="2093952"/>
            <a:ext cx="1428211" cy="29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0"/>
          <a:stretch>
            <a:fillRect/>
          </a:stretch>
        </p:blipFill>
        <p:spPr>
          <a:xfrm>
            <a:off x="4799965" y="2780665"/>
            <a:ext cx="2783885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906" y="2300823"/>
            <a:ext cx="132347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44333"/>
          <a:stretch>
            <a:fillRect/>
          </a:stretch>
        </p:blipFill>
        <p:spPr>
          <a:xfrm>
            <a:off x="4368165" y="3213100"/>
            <a:ext cx="3384550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3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/>
          <a:stretch>
            <a:fillRect/>
          </a:stretch>
        </p:blipFill>
        <p:spPr>
          <a:xfrm>
            <a:off x="5448300" y="4161790"/>
            <a:ext cx="4130040" cy="2587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73350"/>
            <a:ext cx="11340000" cy="1644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3947" y="4768604"/>
            <a:ext cx="457027" cy="29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589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095" y="2357755"/>
            <a:ext cx="723011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240" y="3293745"/>
            <a:ext cx="723011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4198190"/>
            <a:ext cx="11340000" cy="266025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343660" y="4197985"/>
            <a:ext cx="723011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125" y="5012690"/>
            <a:ext cx="723011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125" y="5934075"/>
            <a:ext cx="723011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5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2283366"/>
            <a:ext cx="5160604" cy="33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120" y="2817495"/>
            <a:ext cx="587502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3418681"/>
            <a:ext cx="4056120" cy="71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132965"/>
            <a:ext cx="3525520" cy="219202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5" y="4414090"/>
            <a:ext cx="11340000" cy="18296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11860" y="4528185"/>
            <a:ext cx="429450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829" y="5157403"/>
            <a:ext cx="3265843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29" y="5814950"/>
            <a:ext cx="4655969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798650"/>
            <a:ext cx="11340000" cy="3213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3046730"/>
            <a:ext cx="736600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84" y="3561396"/>
            <a:ext cx="561763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484" y="4104853"/>
            <a:ext cx="2675516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4581525"/>
            <a:ext cx="27463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515" y="5106035"/>
            <a:ext cx="57207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484" y="5592209"/>
            <a:ext cx="5103476" cy="3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65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01775"/>
            <a:ext cx="533590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037080"/>
            <a:ext cx="431292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420620"/>
            <a:ext cx="81324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28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580" y="3429000"/>
            <a:ext cx="2286635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27"/>
          <a:stretch>
            <a:fillRect/>
          </a:stretch>
        </p:blipFill>
        <p:spPr>
          <a:xfrm>
            <a:off x="360045" y="899795"/>
            <a:ext cx="11339830" cy="58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61975"/>
            <a:ext cx="11340000" cy="162822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319413" y="1719062"/>
            <a:ext cx="295162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80913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300352" y="3278639"/>
            <a:ext cx="276120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203116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300352" y="5740588"/>
            <a:ext cx="276120" cy="29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29080"/>
            <a:ext cx="695896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557780"/>
            <a:ext cx="690308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3780" y="836930"/>
            <a:ext cx="3210560" cy="4471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548640"/>
            <a:ext cx="3463290" cy="468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60045" y="899795"/>
            <a:ext cx="6960280" cy="2509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20495"/>
            <a:ext cx="43878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959055"/>
            <a:ext cx="3703828" cy="33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74272"/>
            <a:ext cx="6160352" cy="33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79947"/>
            <a:ext cx="4779748" cy="33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355"/>
            <a:ext cx="11340000" cy="28192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3288030" y="4221480"/>
            <a:ext cx="5942330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124790"/>
            <a:ext cx="11340000" cy="338482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3288030" y="4469130"/>
            <a:ext cx="5942330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80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14855"/>
            <a:ext cx="456057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62605"/>
            <a:ext cx="463423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4064840"/>
            <a:ext cx="11340000" cy="219091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4169410"/>
            <a:ext cx="647255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5208905"/>
            <a:ext cx="757110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694045"/>
            <a:ext cx="696595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580890"/>
            <a:ext cx="757110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0593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484630"/>
            <a:ext cx="61163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2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/>
          <a:stretch>
            <a:fillRect/>
          </a:stretch>
        </p:blipFill>
        <p:spPr>
          <a:xfrm>
            <a:off x="3072175" y="3933190"/>
            <a:ext cx="5819730" cy="308737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1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/>
          <a:stretch>
            <a:fillRect/>
          </a:stretch>
        </p:blipFill>
        <p:spPr>
          <a:xfrm>
            <a:off x="3215685" y="4580890"/>
            <a:ext cx="5819730" cy="30873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3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48255"/>
            <a:ext cx="5899785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38500"/>
            <a:ext cx="11340000" cy="21155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4262381"/>
            <a:ext cx="5132040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24613"/>
            <a:ext cx="4751183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300980"/>
            <a:ext cx="1031176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8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985999"/>
            <a:ext cx="9854659" cy="35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511553"/>
            <a:ext cx="5693803" cy="35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46662"/>
            <a:ext cx="4960654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62660"/>
            <a:ext cx="2399395" cy="33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78658"/>
            <a:ext cx="4732141" cy="34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9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614752"/>
            <a:ext cx="295163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15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2712130" y="3284855"/>
            <a:ext cx="6179775" cy="329247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2712130" y="3284855"/>
            <a:ext cx="6179775" cy="32924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236153"/>
            <a:ext cx="4808312" cy="72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90240"/>
            <a:ext cx="500253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72729"/>
            <a:ext cx="3932342" cy="36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4135325"/>
            <a:ext cx="11340000" cy="124417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494" y="4365018"/>
            <a:ext cx="7026801" cy="36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494" y="4929682"/>
            <a:ext cx="5636675" cy="34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animBg="1"/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9480"/>
            <a:ext cx="11340000" cy="3782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005" y="1206500"/>
            <a:ext cx="66376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860" y="1926590"/>
            <a:ext cx="663765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7005" y="2934335"/>
            <a:ext cx="663765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4083255"/>
            <a:ext cx="11340000" cy="251348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07670" y="4210685"/>
            <a:ext cx="592264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39" y="4914711"/>
            <a:ext cx="4903526" cy="3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39" y="5564585"/>
            <a:ext cx="3313450" cy="3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39" y="6157117"/>
            <a:ext cx="3056372" cy="32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717290"/>
            <a:ext cx="4215130" cy="301117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82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80" y="2853260"/>
            <a:ext cx="11340000" cy="30915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525" y="2796540"/>
            <a:ext cx="455422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494" y="3874246"/>
            <a:ext cx="4465541" cy="35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525" y="4392930"/>
            <a:ext cx="5912485" cy="15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2853055"/>
            <a:ext cx="5082540" cy="363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98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90861"/>
            <a:ext cx="1761460" cy="3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435225"/>
            <a:ext cx="688530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357245"/>
            <a:ext cx="8213725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0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772920"/>
            <a:ext cx="733361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12528"/>
            <a:ext cx="2856423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28975"/>
            <a:ext cx="925893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19575"/>
            <a:ext cx="812736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3" grpId="0" bldLvl="0" animBg="1"/>
      <p:bldP spid="2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09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734820"/>
            <a:ext cx="10695305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19475"/>
            <a:ext cx="5334635" cy="102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1596507"/>
            <a:ext cx="295163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4032885" y="3357245"/>
            <a:ext cx="350397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3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1625606"/>
            <a:ext cx="295163" cy="2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/>
          <a:stretch>
            <a:fillRect/>
          </a:stretch>
        </p:blipFill>
        <p:spPr>
          <a:xfrm>
            <a:off x="3531870" y="4364990"/>
            <a:ext cx="5795645" cy="2334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3940"/>
            <a:ext cx="11340000" cy="18214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00370" y="3910104"/>
            <a:ext cx="342770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7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671651"/>
            <a:ext cx="333248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2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3290429"/>
            <a:ext cx="295163" cy="29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74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647520"/>
            <a:ext cx="11340000" cy="3067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466" y="2828510"/>
            <a:ext cx="333249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207371"/>
            <a:ext cx="580806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8785" y="3314065"/>
            <a:ext cx="62103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70555"/>
            <a:ext cx="11340000" cy="16611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92444" y="5235246"/>
            <a:ext cx="771234" cy="33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2024-09-27T14:48:29Z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