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49" r:id="rId5"/>
    <p:sldId id="347" r:id="rId6"/>
    <p:sldId id="346" r:id="rId7"/>
    <p:sldId id="345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8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58640" y="2637155"/>
            <a:ext cx="3474720" cy="8153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740" y="3645535"/>
            <a:ext cx="5951220" cy="16306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6806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9950" y="3510280"/>
            <a:ext cx="576580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3615" y="4364990"/>
            <a:ext cx="576580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95325" y="5019675"/>
            <a:ext cx="576580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839470" y="5674360"/>
            <a:ext cx="5765800" cy="989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1990" y="3429000"/>
            <a:ext cx="3657600" cy="3295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9" grpId="0" bldLvl="0" animBg="1"/>
      <p:bldP spid="3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56034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1943423"/>
            <a:ext cx="2342267" cy="344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426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39193" y="3376046"/>
            <a:ext cx="1313954" cy="466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05491" y="3376046"/>
            <a:ext cx="1009270" cy="42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162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8"/>
          <a:stretch>
            <a:fillRect/>
          </a:stretch>
        </p:blipFill>
        <p:spPr>
          <a:xfrm>
            <a:off x="4439920" y="4894580"/>
            <a:ext cx="1717675" cy="1868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779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10075" y="1339534"/>
            <a:ext cx="333249" cy="382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8"/>
          <a:stretch>
            <a:fillRect/>
          </a:stretch>
        </p:blipFill>
        <p:spPr>
          <a:xfrm>
            <a:off x="4439920" y="2637155"/>
            <a:ext cx="3792265" cy="4126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20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54609" y="4010135"/>
            <a:ext cx="1304433" cy="429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17"/>
          <a:stretch>
            <a:fillRect/>
          </a:stretch>
        </p:blipFill>
        <p:spPr>
          <a:xfrm>
            <a:off x="5293995" y="3429635"/>
            <a:ext cx="5605780" cy="3218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976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40460" y="4902200"/>
            <a:ext cx="6534785" cy="1483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670" y="3023235"/>
            <a:ext cx="3783965" cy="3362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92362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91770" y="1917065"/>
            <a:ext cx="4603115" cy="87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3856094"/>
            <a:ext cx="3437229" cy="419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399280"/>
            <a:ext cx="237109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4" y="5601143"/>
            <a:ext cx="2323224" cy="343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2853055"/>
            <a:ext cx="4603115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animBg="1"/>
      <p:bldP spid="19" grpId="0" bldLvl="0" animBg="1"/>
      <p:bldP spid="21" grpId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588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792605"/>
            <a:ext cx="4479925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842921"/>
            <a:ext cx="2342267" cy="342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380" y="3573145"/>
            <a:ext cx="292798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4405630"/>
            <a:ext cx="433197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3525" y="5200650"/>
            <a:ext cx="5747385" cy="1365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  <p:bldP spid="9" grpId="0" bldLvl="0" animBg="1"/>
      <p:bldP spid="12" grpId="0" bldLvl="0" animBg="1"/>
      <p:bldP spid="1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211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090588"/>
            <a:ext cx="5246297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1967293"/>
            <a:ext cx="2323224" cy="352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3040" y="2748915"/>
            <a:ext cx="647954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03835" y="4423410"/>
            <a:ext cx="5992495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7320" y="3500755"/>
            <a:ext cx="647954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bldLvl="0" animBg="1"/>
      <p:bldP spid="15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3762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87186" y="3560645"/>
            <a:ext cx="345785" cy="373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1177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72395" y="5157470"/>
            <a:ext cx="1542415" cy="1458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1627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2445" y="2997200"/>
            <a:ext cx="3102610" cy="29337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3343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445692" y="2797838"/>
            <a:ext cx="2323224" cy="352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45770" y="3219450"/>
            <a:ext cx="6619240" cy="76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1770" y="4364990"/>
            <a:ext cx="5184775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45692" y="5201130"/>
            <a:ext cx="3970428" cy="391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7" grpId="0" bldLvl="0" animBg="1"/>
      <p:bldP spid="22" grpId="0" bldLvl="0" animBg="1"/>
      <p:bldP spid="2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20697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321945" y="2348865"/>
            <a:ext cx="800608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3213100"/>
            <a:ext cx="5434330" cy="1201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0529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1752600"/>
            <a:ext cx="727900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2764790"/>
            <a:ext cx="7805420" cy="1232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583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34408" y="1176363"/>
            <a:ext cx="333249" cy="38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44483" y="2062631"/>
            <a:ext cx="542720" cy="447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58639" y="2110279"/>
            <a:ext cx="418942" cy="36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39445" y="2062631"/>
            <a:ext cx="1437731" cy="447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75"/>
          <a:stretch>
            <a:fillRect/>
          </a:stretch>
        </p:blipFill>
        <p:spPr>
          <a:xfrm>
            <a:off x="4584065" y="2420620"/>
            <a:ext cx="3143930" cy="4309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1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4181" y="4157584"/>
            <a:ext cx="361813" cy="39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2" r="43067"/>
          <a:stretch>
            <a:fillRect/>
          </a:stretch>
        </p:blipFill>
        <p:spPr>
          <a:xfrm>
            <a:off x="10416540" y="4455795"/>
            <a:ext cx="1904365" cy="2425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711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617" y="2147495"/>
            <a:ext cx="380856" cy="380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00"/>
          <a:stretch>
            <a:fillRect/>
          </a:stretch>
        </p:blipFill>
        <p:spPr>
          <a:xfrm>
            <a:off x="4655820" y="3573145"/>
            <a:ext cx="3734435" cy="3247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746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54206" y="2095538"/>
            <a:ext cx="752191" cy="439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18"/>
          <a:stretch>
            <a:fillRect/>
          </a:stretch>
        </p:blipFill>
        <p:spPr>
          <a:xfrm>
            <a:off x="4584065" y="1917065"/>
            <a:ext cx="2855640" cy="4759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9832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53" r="44333"/>
          <a:stretch>
            <a:fillRect/>
          </a:stretch>
        </p:blipFill>
        <p:spPr>
          <a:xfrm>
            <a:off x="4655820" y="3620770"/>
            <a:ext cx="2377440" cy="34163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22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6196" y="1282679"/>
            <a:ext cx="333248" cy="382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53" r="44333"/>
          <a:stretch>
            <a:fillRect/>
          </a:stretch>
        </p:blipFill>
        <p:spPr>
          <a:xfrm>
            <a:off x="4512310" y="3213100"/>
            <a:ext cx="2377440" cy="341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3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35919" y="3095454"/>
            <a:ext cx="580806" cy="38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67"/>
          <a:stretch>
            <a:fillRect/>
          </a:stretch>
        </p:blipFill>
        <p:spPr>
          <a:xfrm>
            <a:off x="4368210" y="2204720"/>
            <a:ext cx="5027250" cy="4759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2024-09-28T08:17:04Z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