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72" r:id="rId4"/>
    <p:sldId id="373" r:id="rId5"/>
    <p:sldId id="374" r:id="rId6"/>
    <p:sldId id="37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  <p15:guide id="1" orient="horz" pos="2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7"/>
        <p:guide orient="horz" pos="21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880" y="3177540"/>
            <a:ext cx="877824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0440"/>
            <a:ext cx="11023600" cy="3460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293235"/>
            <a:ext cx="2488565" cy="2415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95" y="198882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09320"/>
            <a:ext cx="10477500" cy="4237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653280"/>
            <a:ext cx="1946275" cy="195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3644900"/>
            <a:ext cx="798195" cy="130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909320"/>
            <a:ext cx="10981055" cy="93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772920"/>
            <a:ext cx="10776585" cy="2719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715" y="3501390"/>
            <a:ext cx="2621280" cy="3223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500755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09320"/>
            <a:ext cx="10989310" cy="5410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555" y="4653280"/>
            <a:ext cx="1748790" cy="197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869180"/>
            <a:ext cx="798195" cy="1188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68</cp:revision>
  <dcterms:created xsi:type="dcterms:W3CDTF">2015-09-16T06:44:00Z</dcterms:created>
  <dcterms:modified xsi:type="dcterms:W3CDTF">2024-09-28T10:56:57Z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20BC9E1B27E6482C906A9311B275AE10_13</vt:lpwstr>
  </property>
</Properties>
</file>