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8" r:id="rId17"/>
    <p:sldId id="380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764915"/>
            <a:ext cx="11922760" cy="599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9480"/>
            <a:ext cx="11340000" cy="4692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928870"/>
            <a:ext cx="5143500" cy="19761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729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796399"/>
            <a:ext cx="6150831" cy="4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15690"/>
            <a:ext cx="66059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445000"/>
            <a:ext cx="1017524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243195"/>
            <a:ext cx="773049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9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61845"/>
            <a:ext cx="100120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38145"/>
            <a:ext cx="98590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697605"/>
            <a:ext cx="457200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2575" y="5265420"/>
            <a:ext cx="4917440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0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9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253740"/>
            <a:ext cx="9388475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9480"/>
            <a:ext cx="11340000" cy="1862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50" y="2430350"/>
            <a:ext cx="11340000" cy="35970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941570"/>
            <a:ext cx="5017770" cy="1666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30"/>
          <a:stretch>
            <a:fillRect/>
          </a:stretch>
        </p:blipFill>
        <p:spPr>
          <a:xfrm>
            <a:off x="263525" y="549275"/>
            <a:ext cx="11339830" cy="1799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781300"/>
            <a:ext cx="7654925" cy="25419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65"/>
          <a:stretch>
            <a:fillRect/>
          </a:stretch>
        </p:blipFill>
        <p:spPr>
          <a:xfrm>
            <a:off x="623570" y="909115"/>
            <a:ext cx="11339830" cy="3542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293235"/>
            <a:ext cx="7654925" cy="25419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6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43245"/>
            <a:ext cx="6169874" cy="4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910205"/>
            <a:ext cx="72047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63620"/>
            <a:ext cx="736028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44695"/>
            <a:ext cx="339344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359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66950"/>
            <a:ext cx="8848090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786703"/>
            <a:ext cx="3932342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90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9"/>
          <a:stretch>
            <a:fillRect/>
          </a:stretch>
        </p:blipFill>
        <p:spPr>
          <a:xfrm>
            <a:off x="335280" y="4208780"/>
            <a:ext cx="11339830" cy="300150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5319" r="-162" b="81384"/>
          <a:stretch>
            <a:fillRect/>
          </a:stretch>
        </p:blipFill>
        <p:spPr>
          <a:xfrm>
            <a:off x="426085" y="4149090"/>
            <a:ext cx="11339830" cy="72029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3389630"/>
            <a:ext cx="10887710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79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3"/>
          <a:stretch>
            <a:fillRect/>
          </a:stretch>
        </p:blipFill>
        <p:spPr>
          <a:xfrm>
            <a:off x="407670" y="971120"/>
            <a:ext cx="11339830" cy="44721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67005" y="1979295"/>
            <a:ext cx="11515725" cy="259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345948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3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09135"/>
            <a:ext cx="345948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0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004945"/>
            <a:ext cx="345948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09135"/>
            <a:ext cx="3459480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99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825115"/>
            <a:ext cx="4398645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360" y="4559300"/>
            <a:ext cx="109302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445760"/>
            <a:ext cx="49872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683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462530"/>
            <a:ext cx="766381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921760"/>
            <a:ext cx="43376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3220" y="4737100"/>
            <a:ext cx="11010265" cy="157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  <p:bldP spid="2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31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807970"/>
            <a:ext cx="1068387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14495"/>
            <a:ext cx="3037840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1330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2580" y="2447925"/>
            <a:ext cx="311975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717290"/>
            <a:ext cx="311975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940935"/>
            <a:ext cx="311975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5733415"/>
            <a:ext cx="854138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2930221"/>
            <a:ext cx="561762" cy="5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22939"/>
          <a:stretch>
            <a:fillRect/>
          </a:stretch>
        </p:blipFill>
        <p:spPr>
          <a:xfrm>
            <a:off x="4008120" y="3500755"/>
            <a:ext cx="4667885" cy="360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22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22939"/>
          <a:stretch>
            <a:fillRect/>
          </a:stretch>
        </p:blipFill>
        <p:spPr>
          <a:xfrm>
            <a:off x="4008120" y="3500755"/>
            <a:ext cx="4667885" cy="36093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93295"/>
            <a:ext cx="11340000" cy="44066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999990"/>
            <a:ext cx="5396865" cy="18580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5335"/>
            <a:ext cx="11340000" cy="4564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869180"/>
            <a:ext cx="5396865" cy="18580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9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1300629"/>
            <a:ext cx="552240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9480"/>
            <a:ext cx="11340000" cy="4537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928870"/>
            <a:ext cx="5143500" cy="19761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2945"/>
            <a:ext cx="11340000" cy="4757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928870"/>
            <a:ext cx="5143500" cy="19761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2024-09-27T20:32:49Z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