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3"/>
    <p:sldId id="324" r:id="rId4"/>
    <p:sldId id="369" r:id="rId5"/>
    <p:sldId id="368" r:id="rId6"/>
    <p:sldId id="366" r:id="rId7"/>
    <p:sldId id="364" r:id="rId8"/>
    <p:sldId id="363" r:id="rId9"/>
    <p:sldId id="361" r:id="rId10"/>
    <p:sldId id="360" r:id="rId11"/>
    <p:sldId id="358" r:id="rId12"/>
    <p:sldId id="357" r:id="rId13"/>
    <p:sldId id="354" r:id="rId14"/>
    <p:sldId id="353" r:id="rId15"/>
    <p:sldId id="352" r:id="rId16"/>
    <p:sldId id="350" r:id="rId17"/>
    <p:sldId id="349" r:id="rId18"/>
    <p:sldId id="348" r:id="rId19"/>
    <p:sldId id="347" r:id="rId20"/>
    <p:sldId id="346" r:id="rId21"/>
    <p:sldId id="345" r:id="rId22"/>
    <p:sldId id="344" r:id="rId23"/>
    <p:sldId id="342" r:id="rId24"/>
    <p:sldId id="341" r:id="rId25"/>
    <p:sldId id="339" r:id="rId26"/>
    <p:sldId id="337" r:id="rId27"/>
    <p:sldId id="336" r:id="rId28"/>
    <p:sldId id="335" r:id="rId29"/>
    <p:sldId id="333" r:id="rId30"/>
    <p:sldId id="332" r:id="rId31"/>
    <p:sldId id="331" r:id="rId32"/>
    <p:sldId id="330" r:id="rId33"/>
    <p:sldId id="401" r:id="rId34"/>
    <p:sldId id="328" r:id="rId35"/>
    <p:sldId id="327" r:id="rId36"/>
    <p:sldId id="326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3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03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7160" y="3040380"/>
            <a:ext cx="4297680" cy="777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71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73299" y="1797226"/>
            <a:ext cx="428463" cy="30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9110" y="3056890"/>
            <a:ext cx="591185" cy="87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06875" y="3135630"/>
            <a:ext cx="51435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841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133170"/>
            <a:ext cx="11340000" cy="583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9799" y="2257598"/>
            <a:ext cx="1770982" cy="40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913"/>
          <a:stretch>
            <a:fillRect/>
          </a:stretch>
        </p:blipFill>
        <p:spPr>
          <a:xfrm>
            <a:off x="911860" y="2729230"/>
            <a:ext cx="11339830" cy="12362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61"/>
          <a:stretch>
            <a:fillRect/>
          </a:stretch>
        </p:blipFill>
        <p:spPr>
          <a:xfrm>
            <a:off x="4727575" y="2853055"/>
            <a:ext cx="2952795" cy="4004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883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32840" y="1931670"/>
            <a:ext cx="692785" cy="88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96171" y="3967288"/>
            <a:ext cx="247556" cy="28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01" t="35960" r="42216"/>
          <a:stretch>
            <a:fillRect/>
          </a:stretch>
        </p:blipFill>
        <p:spPr>
          <a:xfrm>
            <a:off x="4008120" y="4220845"/>
            <a:ext cx="3672205" cy="2564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762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971790" y="1646555"/>
            <a:ext cx="481330" cy="8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3" t="14381"/>
          <a:stretch>
            <a:fillRect/>
          </a:stretch>
        </p:blipFill>
        <p:spPr>
          <a:xfrm>
            <a:off x="3936365" y="2853055"/>
            <a:ext cx="493141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217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53480" y="2282190"/>
            <a:ext cx="2180590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986"/>
          <a:stretch>
            <a:fillRect/>
          </a:stretch>
        </p:blipFill>
        <p:spPr>
          <a:xfrm>
            <a:off x="4655820" y="3351530"/>
            <a:ext cx="3160395" cy="3350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55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7430" y="2947181"/>
            <a:ext cx="999748" cy="29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7"/>
          <a:stretch>
            <a:fillRect/>
          </a:stretch>
        </p:blipFill>
        <p:spPr>
          <a:xfrm>
            <a:off x="3575685" y="3644900"/>
            <a:ext cx="5970905" cy="3176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395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11860" y="3860800"/>
            <a:ext cx="318643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1860" y="3140710"/>
            <a:ext cx="318643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578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1945" y="2060575"/>
            <a:ext cx="3507105" cy="8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35915" y="2853055"/>
            <a:ext cx="350710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21920" y="3573145"/>
            <a:ext cx="443611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60045" y="4194810"/>
            <a:ext cx="4197985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6903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9"/>
          <a:stretch>
            <a:fillRect/>
          </a:stretch>
        </p:blipFill>
        <p:spPr>
          <a:xfrm>
            <a:off x="3215685" y="3500755"/>
            <a:ext cx="7259910" cy="37706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290" y="3645535"/>
            <a:ext cx="2785745" cy="2805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04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054985"/>
            <a:ext cx="2485088" cy="32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599069"/>
            <a:ext cx="3475314" cy="343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200424"/>
            <a:ext cx="2685037" cy="27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754054"/>
            <a:ext cx="3960906" cy="24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298138"/>
            <a:ext cx="1332997" cy="27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815" y="981075"/>
            <a:ext cx="2785745" cy="2805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619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7225"/>
            <a:ext cx="11340000" cy="1480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70" y="1815066"/>
            <a:ext cx="333248" cy="29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20" y="3037410"/>
            <a:ext cx="11340000" cy="282883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327029" y="3770811"/>
            <a:ext cx="295163" cy="30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96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628775"/>
            <a:ext cx="501713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2420620"/>
            <a:ext cx="501713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0020" y="3026410"/>
            <a:ext cx="533654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770" y="3429000"/>
            <a:ext cx="533654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63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573350"/>
            <a:ext cx="11340000" cy="2639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484" y="4269009"/>
            <a:ext cx="2751687" cy="32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515" y="4836795"/>
            <a:ext cx="349631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5484" y="5774684"/>
            <a:ext cx="3208715" cy="30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3131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549712"/>
            <a:ext cx="3446750" cy="34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380" y="2060575"/>
            <a:ext cx="8502015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1664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1844675"/>
            <a:ext cx="3985895" cy="1715770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90" y="3978480"/>
            <a:ext cx="11340000" cy="2746598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42004" y="4054774"/>
            <a:ext cx="5236775" cy="333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3615" y="4635500"/>
            <a:ext cx="5236845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42035" y="5643245"/>
            <a:ext cx="720090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3615" y="6165215"/>
            <a:ext cx="720090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6507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9380" y="1844675"/>
            <a:ext cx="758253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96085"/>
            <a:ext cx="11340000" cy="358538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14" y="2758189"/>
            <a:ext cx="4227506" cy="34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308985"/>
            <a:ext cx="622363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264812"/>
            <a:ext cx="5769974" cy="314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831715"/>
            <a:ext cx="3239135" cy="120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86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9" b="18966"/>
          <a:stretch>
            <a:fillRect/>
          </a:stretch>
        </p:blipFill>
        <p:spPr>
          <a:xfrm>
            <a:off x="3071495" y="4509135"/>
            <a:ext cx="8027670" cy="22491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b="8486"/>
          <a:stretch>
            <a:fillRect/>
          </a:stretch>
        </p:blipFill>
        <p:spPr>
          <a:xfrm>
            <a:off x="6671945" y="4653280"/>
            <a:ext cx="3089275" cy="2088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53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178010"/>
            <a:ext cx="1494861" cy="27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702566"/>
            <a:ext cx="2751687" cy="314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310" y="3236595"/>
            <a:ext cx="770382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980440"/>
            <a:ext cx="3089275" cy="2282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111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814195"/>
            <a:ext cx="5998210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865120"/>
            <a:ext cx="269430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915" y="3357245"/>
            <a:ext cx="5551805" cy="164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014040"/>
            <a:ext cx="11340000" cy="2693147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97784" y="4166842"/>
            <a:ext cx="4751183" cy="31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97784" y="4720752"/>
            <a:ext cx="6636423" cy="28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97784" y="5226911"/>
            <a:ext cx="4665491" cy="32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4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16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7040" b="5092"/>
          <a:stretch>
            <a:fillRect/>
          </a:stretch>
        </p:blipFill>
        <p:spPr>
          <a:xfrm>
            <a:off x="4007485" y="4077335"/>
            <a:ext cx="3476625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99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557655"/>
            <a:ext cx="323469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157730"/>
            <a:ext cx="567309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064115"/>
            <a:ext cx="895012" cy="314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597993"/>
            <a:ext cx="5227254" cy="333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170006"/>
            <a:ext cx="1666246" cy="314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8345" y="764540"/>
            <a:ext cx="4591050" cy="378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animBg="1"/>
      <p:bldP spid="13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78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1719600"/>
            <a:ext cx="342769" cy="285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2267" y="3616118"/>
            <a:ext cx="342769" cy="29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543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019300"/>
            <a:ext cx="265747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2996954"/>
            <a:ext cx="2294659" cy="35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635572"/>
            <a:ext cx="7360050" cy="362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49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3429000"/>
            <a:ext cx="2191385" cy="3338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197180"/>
            <a:ext cx="11340000" cy="18255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85436" y="1378782"/>
            <a:ext cx="466549" cy="29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4529" y="1378782"/>
            <a:ext cx="466549" cy="29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3140710"/>
            <a:ext cx="2191385" cy="3338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553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576045"/>
            <a:ext cx="3399143" cy="32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147352"/>
            <a:ext cx="4132292" cy="304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690093"/>
            <a:ext cx="3456272" cy="333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3055" y="3284855"/>
            <a:ext cx="6073775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899795"/>
            <a:ext cx="3795395" cy="59480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580" y="980440"/>
            <a:ext cx="3795395" cy="5782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/>
          <a:stretch>
            <a:fillRect/>
          </a:stretch>
        </p:blipFill>
        <p:spPr>
          <a:xfrm>
            <a:off x="360045" y="899795"/>
            <a:ext cx="6528480" cy="29603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731010"/>
            <a:ext cx="388493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695575"/>
            <a:ext cx="656653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325623"/>
            <a:ext cx="1685289" cy="35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87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481653"/>
            <a:ext cx="3894256" cy="34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110983"/>
            <a:ext cx="5389118" cy="352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682875"/>
            <a:ext cx="809307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302895"/>
            <a:ext cx="3741914" cy="352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810840"/>
            <a:ext cx="11340000" cy="291928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97149" y="4841177"/>
            <a:ext cx="7683778" cy="33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7149" y="5461287"/>
            <a:ext cx="8207455" cy="35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7180" y="6119495"/>
            <a:ext cx="749173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770" y="3861435"/>
            <a:ext cx="6488430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10" grpId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079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2018322"/>
            <a:ext cx="266599" cy="29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20"/>
          <a:stretch>
            <a:fillRect/>
          </a:stretch>
        </p:blipFill>
        <p:spPr>
          <a:xfrm>
            <a:off x="4655820" y="1700530"/>
            <a:ext cx="3456350" cy="4716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736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780870"/>
            <a:ext cx="11340000" cy="1311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9559" y="3068087"/>
            <a:ext cx="304685" cy="29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04" r="44120"/>
          <a:stretch>
            <a:fillRect/>
          </a:stretch>
        </p:blipFill>
        <p:spPr>
          <a:xfrm>
            <a:off x="4655820" y="3933190"/>
            <a:ext cx="1943100" cy="2828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7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2761449"/>
            <a:ext cx="295163" cy="295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/>
          <a:stretch>
            <a:fillRect/>
          </a:stretch>
        </p:blipFill>
        <p:spPr>
          <a:xfrm>
            <a:off x="4008120" y="2708910"/>
            <a:ext cx="4269740" cy="4123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98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2292637"/>
            <a:ext cx="333248" cy="29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55"/>
          <a:stretch>
            <a:fillRect/>
          </a:stretch>
        </p:blipFill>
        <p:spPr>
          <a:xfrm>
            <a:off x="2999740" y="3644900"/>
            <a:ext cx="3599860" cy="3116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55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1119458"/>
            <a:ext cx="266599" cy="295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330145"/>
            <a:ext cx="11340000" cy="2355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4552" y="3492298"/>
            <a:ext cx="266599" cy="29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92"/>
          <a:stretch>
            <a:fillRect/>
          </a:stretch>
        </p:blipFill>
        <p:spPr>
          <a:xfrm>
            <a:off x="8256270" y="3994785"/>
            <a:ext cx="6340475" cy="2894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69</cp:revision>
  <dcterms:created xsi:type="dcterms:W3CDTF">2015-09-16T06:44:00Z</dcterms:created>
  <dcterms:modified xsi:type="dcterms:W3CDTF">2024-09-27T12:11:41Z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