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30"/>
  </p:handoutMasterIdLst>
  <p:sldIdLst>
    <p:sldId id="302" r:id="rId3"/>
    <p:sldId id="324" r:id="rId4"/>
    <p:sldId id="354" r:id="rId5"/>
    <p:sldId id="353" r:id="rId6"/>
    <p:sldId id="352" r:id="rId7"/>
    <p:sldId id="351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0" r:id="rId16"/>
    <p:sldId id="339" r:id="rId17"/>
    <p:sldId id="338" r:id="rId18"/>
    <p:sldId id="336" r:id="rId19"/>
    <p:sldId id="335" r:id="rId20"/>
    <p:sldId id="334" r:id="rId21"/>
    <p:sldId id="332" r:id="rId22"/>
    <p:sldId id="330" r:id="rId23"/>
    <p:sldId id="329" r:id="rId24"/>
    <p:sldId id="328" r:id="rId25"/>
    <p:sldId id="327" r:id="rId26"/>
    <p:sldId id="326" r:id="rId27"/>
    <p:sldId id="325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3573145"/>
            <a:ext cx="7650480" cy="1760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5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986748"/>
            <a:ext cx="599848" cy="3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83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698875"/>
            <a:ext cx="6050280" cy="135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8981" y="5329337"/>
            <a:ext cx="2370205" cy="33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8981" y="6070466"/>
            <a:ext cx="3747016" cy="39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09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947896"/>
            <a:ext cx="2408916" cy="3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637155"/>
            <a:ext cx="475615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573145"/>
            <a:ext cx="475615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2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4186432"/>
            <a:ext cx="314206" cy="3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1989" y="4138802"/>
            <a:ext cx="542720" cy="46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7531" y="4195958"/>
            <a:ext cx="485591" cy="371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8328660" y="3933190"/>
            <a:ext cx="3201035" cy="2696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2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4856554"/>
            <a:ext cx="1171133" cy="4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9395" y="4913757"/>
            <a:ext cx="761712" cy="38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2"/>
          <a:stretch>
            <a:fillRect/>
          </a:stretch>
        </p:blipFill>
        <p:spPr>
          <a:xfrm>
            <a:off x="9048750" y="4653280"/>
            <a:ext cx="3058795" cy="217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49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5232400" y="4995545"/>
            <a:ext cx="1790700" cy="187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9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262362"/>
            <a:ext cx="371335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4439920" y="3717290"/>
            <a:ext cx="2777490" cy="2903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5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95" y="4617817"/>
            <a:ext cx="361813" cy="39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/>
          <a:stretch>
            <a:fillRect/>
          </a:stretch>
        </p:blipFill>
        <p:spPr>
          <a:xfrm>
            <a:off x="0" y="3573145"/>
            <a:ext cx="3107055" cy="2157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83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4728210" y="4293235"/>
            <a:ext cx="2990215" cy="24136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1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2065911"/>
            <a:ext cx="999748" cy="43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4728210" y="2565400"/>
            <a:ext cx="4237990" cy="3420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32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24181" y="4667582"/>
            <a:ext cx="361813" cy="39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377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/>
          <a:stretch>
            <a:fillRect/>
          </a:stretch>
        </p:blipFill>
        <p:spPr>
          <a:xfrm>
            <a:off x="7031990" y="3789045"/>
            <a:ext cx="3519170" cy="27285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845515"/>
            <a:ext cx="11340000" cy="29009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36178" y="4145265"/>
            <a:ext cx="304685" cy="381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6077" y="4059382"/>
            <a:ext cx="676020" cy="53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50770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692785"/>
            <a:ext cx="294132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2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7" y="2177934"/>
            <a:ext cx="4913047" cy="51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869180"/>
            <a:ext cx="294132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89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4800" y="1886585"/>
            <a:ext cx="5142865" cy="154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836295"/>
            <a:ext cx="5603240" cy="348424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91770" y="3717290"/>
            <a:ext cx="5142865" cy="154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5348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1911985"/>
            <a:ext cx="644080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869565"/>
            <a:ext cx="644080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3717290"/>
            <a:ext cx="644080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6990" y="4581525"/>
            <a:ext cx="644080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8089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2055" y="2058407"/>
            <a:ext cx="4268799" cy="36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922270"/>
            <a:ext cx="712406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738880"/>
            <a:ext cx="493712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603115"/>
            <a:ext cx="696912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2055" y="5457669"/>
            <a:ext cx="6697272" cy="41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2055" y="6369203"/>
            <a:ext cx="6479089" cy="36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  <p:bldP spid="13" grpId="0" bldLvl="0" animBg="1"/>
      <p:bldP spid="17" grpId="0" bldLvl="0" animBg="1"/>
      <p:bldP spid="23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70888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2580" y="1958340"/>
            <a:ext cx="908748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2580" y="2837815"/>
            <a:ext cx="798703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717290"/>
            <a:ext cx="7987030" cy="11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19380" y="5157470"/>
            <a:ext cx="7987030" cy="11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9" grpId="0" bldLvl="0" animBg="1"/>
      <p:bldP spid="2" grpId="0" bldLvl="0" animBg="1"/>
      <p:bldP spid="5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09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5390" y="2100998"/>
            <a:ext cx="1047355" cy="46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7128" y="3025576"/>
            <a:ext cx="1037833" cy="4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44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3645535"/>
            <a:ext cx="2049780" cy="30753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418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972310"/>
            <a:ext cx="57746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989580"/>
            <a:ext cx="319913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3717290"/>
            <a:ext cx="4848860" cy="14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765175"/>
            <a:ext cx="2652395" cy="34925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836930"/>
            <a:ext cx="2303780" cy="345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75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72005"/>
            <a:ext cx="565340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005455"/>
            <a:ext cx="400177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825240"/>
            <a:ext cx="571309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1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5078104"/>
            <a:ext cx="371335" cy="38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4872355" y="4725670"/>
            <a:ext cx="1615440" cy="1891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37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/>
          <a:stretch>
            <a:fillRect/>
          </a:stretch>
        </p:blipFill>
        <p:spPr>
          <a:xfrm>
            <a:off x="2927985" y="2925445"/>
            <a:ext cx="2993390" cy="3505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3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7959" y="3189990"/>
            <a:ext cx="666498" cy="53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/>
          <a:stretch>
            <a:fillRect/>
          </a:stretch>
        </p:blipFill>
        <p:spPr>
          <a:xfrm>
            <a:off x="4439285" y="3429000"/>
            <a:ext cx="4079240" cy="303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2024-09-28T08:50:00Z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