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141345"/>
            <a:ext cx="454914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4221480"/>
            <a:ext cx="376428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0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3055690"/>
            <a:ext cx="361813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4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2874645"/>
            <a:ext cx="630999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437380"/>
            <a:ext cx="630999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48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2188845"/>
            <a:ext cx="384683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562350"/>
            <a:ext cx="357187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8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4005" y="3103213"/>
            <a:ext cx="2237531" cy="106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5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3645470"/>
            <a:ext cx="333249" cy="37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9552940" y="4364990"/>
            <a:ext cx="2932430" cy="240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2376036"/>
            <a:ext cx="333249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152265" y="4149090"/>
            <a:ext cx="424434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45734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9840595" y="4350385"/>
            <a:ext cx="2640965" cy="25076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4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767365"/>
            <a:ext cx="304685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>
            <a:fillRect/>
          </a:stretch>
        </p:blipFill>
        <p:spPr>
          <a:xfrm>
            <a:off x="3648075" y="2564765"/>
            <a:ext cx="4392340" cy="394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9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3575730" y="3068955"/>
            <a:ext cx="6827475" cy="39420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45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3575685" y="3232785"/>
            <a:ext cx="6667500" cy="3850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4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5013325"/>
            <a:ext cx="1703070" cy="173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0000" y="3255010"/>
            <a:ext cx="926465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5880145" y="2781300"/>
            <a:ext cx="6827475" cy="394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4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8035" y="2044569"/>
            <a:ext cx="199949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2521473"/>
            <a:ext cx="485591" cy="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949" y="2645468"/>
            <a:ext cx="304685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3647485" y="2708910"/>
            <a:ext cx="6827475" cy="394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2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8018780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70" y="3176475"/>
            <a:ext cx="11340000" cy="4097377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983615" y="3500755"/>
            <a:ext cx="64706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3615" y="4426585"/>
            <a:ext cx="7914005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83615" y="5764530"/>
            <a:ext cx="1037653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147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44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2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1300388"/>
            <a:ext cx="199949" cy="3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225096"/>
            <a:ext cx="199949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191" y="3159337"/>
            <a:ext cx="199949" cy="3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-1536700" y="3582465"/>
            <a:ext cx="9471660" cy="30507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159125"/>
            <a:ext cx="9281795" cy="347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2196304"/>
            <a:ext cx="199949" cy="3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-816610" y="4580890"/>
            <a:ext cx="6765290" cy="21786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680" y="4275455"/>
            <a:ext cx="6630035" cy="248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9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-92710" y="4526280"/>
            <a:ext cx="6765290" cy="21786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4220845"/>
            <a:ext cx="6630035" cy="24815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6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18030"/>
            <a:ext cx="586105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00730"/>
            <a:ext cx="5616575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5"/>
          <a:stretch>
            <a:fillRect/>
          </a:stretch>
        </p:blipFill>
        <p:spPr>
          <a:xfrm>
            <a:off x="7680325" y="2780665"/>
            <a:ext cx="5189855" cy="2928620"/>
          </a:xfrm>
          <a:prstGeom prst="rect">
            <a:avLst/>
          </a:prstGeom>
        </p:spPr>
      </p:pic>
      <p:pic>
        <p:nvPicPr>
          <p:cNvPr id="2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25165"/>
            <a:ext cx="11340000" cy="2732789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85470" y="5277485"/>
            <a:ext cx="32677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82905" y="5934075"/>
            <a:ext cx="507111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1150" y="4205605"/>
            <a:ext cx="35236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34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348865"/>
            <a:ext cx="6369050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1186287"/>
            <a:ext cx="361813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052830"/>
            <a:ext cx="4378960" cy="4455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668477"/>
            <a:ext cx="571284" cy="37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692785"/>
            <a:ext cx="4624070" cy="90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46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4036124"/>
            <a:ext cx="361813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7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2171065"/>
            <a:ext cx="657225" cy="111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3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4858983"/>
            <a:ext cx="333249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5085080"/>
            <a:ext cx="2148840" cy="155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4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998960"/>
            <a:ext cx="523677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153" y="2008516"/>
            <a:ext cx="542720" cy="38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20" y="3357450"/>
            <a:ext cx="11340000" cy="18559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57810" y="4553281"/>
            <a:ext cx="533198" cy="39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2024-09-27T17:35:15Z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