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52" r:id="rId5"/>
    <p:sldId id="350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39" r:id="rId16"/>
    <p:sldId id="338" r:id="rId17"/>
    <p:sldId id="337" r:id="rId18"/>
    <p:sldId id="336" r:id="rId19"/>
    <p:sldId id="335" r:id="rId20"/>
    <p:sldId id="333" r:id="rId21"/>
    <p:sldId id="331" r:id="rId22"/>
    <p:sldId id="329" r:id="rId23"/>
    <p:sldId id="328" r:id="rId24"/>
    <p:sldId id="327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215" y="2205355"/>
            <a:ext cx="8481060" cy="10134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3717290"/>
            <a:ext cx="11670665" cy="542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05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395" y="2662718"/>
            <a:ext cx="342770" cy="390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13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2652117"/>
            <a:ext cx="371335" cy="390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352549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701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34095" y="2301875"/>
            <a:ext cx="666750" cy="1132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30"/>
          <a:stretch>
            <a:fillRect/>
          </a:stretch>
        </p:blipFill>
        <p:spPr>
          <a:xfrm>
            <a:off x="5015865" y="3140710"/>
            <a:ext cx="3060700" cy="36144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760" y="2853690"/>
            <a:ext cx="1657350" cy="566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016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34005" y="2434398"/>
            <a:ext cx="304685" cy="381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45"/>
          <a:stretch>
            <a:fillRect/>
          </a:stretch>
        </p:blipFill>
        <p:spPr>
          <a:xfrm>
            <a:off x="3791630" y="2924810"/>
            <a:ext cx="7739970" cy="3825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8711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8025" y="3578860"/>
            <a:ext cx="6228715" cy="168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180" y="5484495"/>
            <a:ext cx="6228715" cy="1144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82549" cy="58680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63525" y="2204720"/>
            <a:ext cx="373824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3525" y="2997200"/>
            <a:ext cx="290449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1135" y="3860800"/>
            <a:ext cx="333629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9380" y="4797425"/>
            <a:ext cx="6156325" cy="114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5" grpId="0" bldLvl="0" animBg="1"/>
      <p:bldP spid="17" grpId="0" bldLvl="0" animBg="1"/>
      <p:bldP spid="2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72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75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5138" y="3037214"/>
            <a:ext cx="333249" cy="38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79"/>
          <a:stretch>
            <a:fillRect/>
          </a:stretch>
        </p:blipFill>
        <p:spPr>
          <a:xfrm>
            <a:off x="9696450" y="4293235"/>
            <a:ext cx="2545715" cy="244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7805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60" y="1700735"/>
            <a:ext cx="11340000" cy="42854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44121" y="3881560"/>
            <a:ext cx="361813" cy="399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83"/>
          <a:stretch>
            <a:fillRect/>
          </a:stretch>
        </p:blipFill>
        <p:spPr>
          <a:xfrm>
            <a:off x="9192895" y="4344670"/>
            <a:ext cx="4225925" cy="2513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1629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654"/>
          <a:stretch>
            <a:fillRect/>
          </a:stretch>
        </p:blipFill>
        <p:spPr>
          <a:xfrm>
            <a:off x="10272395" y="4149090"/>
            <a:ext cx="2006600" cy="2690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349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46980" y="3938905"/>
            <a:ext cx="737870" cy="983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129"/>
          <a:stretch>
            <a:fillRect/>
          </a:stretch>
        </p:blipFill>
        <p:spPr>
          <a:xfrm>
            <a:off x="7032625" y="3213100"/>
            <a:ext cx="3413760" cy="3265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56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68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00245" y="3931920"/>
            <a:ext cx="791845" cy="113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75"/>
          <a:stretch>
            <a:fillRect/>
          </a:stretch>
        </p:blipFill>
        <p:spPr>
          <a:xfrm>
            <a:off x="6703060" y="3429000"/>
            <a:ext cx="4122420" cy="3324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72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71470" y="2865120"/>
            <a:ext cx="1209675" cy="1315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08"/>
          <a:stretch>
            <a:fillRect/>
          </a:stretch>
        </p:blipFill>
        <p:spPr>
          <a:xfrm>
            <a:off x="5448300" y="2997200"/>
            <a:ext cx="3072175" cy="3780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239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08960" y="3042920"/>
            <a:ext cx="927100" cy="1023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75"/>
          <a:stretch>
            <a:fillRect/>
          </a:stretch>
        </p:blipFill>
        <p:spPr>
          <a:xfrm>
            <a:off x="4800010" y="2853055"/>
            <a:ext cx="7475810" cy="3780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874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52896" y="1377304"/>
            <a:ext cx="361813" cy="391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654"/>
          <a:stretch>
            <a:fillRect/>
          </a:stretch>
        </p:blipFill>
        <p:spPr>
          <a:xfrm>
            <a:off x="4224020" y="1557020"/>
            <a:ext cx="4008165" cy="5374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313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424545" y="3173730"/>
            <a:ext cx="1018540" cy="1237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25"/>
          <a:stretch>
            <a:fillRect/>
          </a:stretch>
        </p:blipFill>
        <p:spPr>
          <a:xfrm>
            <a:off x="4655820" y="4149090"/>
            <a:ext cx="3283585" cy="2611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238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56605" y="5170170"/>
            <a:ext cx="1254125" cy="1149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377117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08990" y="2985770"/>
            <a:ext cx="6053455" cy="1030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715" y="4293235"/>
            <a:ext cx="6053455" cy="1030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551180" y="5517515"/>
            <a:ext cx="6053455" cy="1030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3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1854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976120"/>
            <a:ext cx="6204585" cy="152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941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13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2813852"/>
            <a:ext cx="371335" cy="380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2024-09-27T18:36:26Z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