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1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58763"/>
          <a:stretch>
            <a:fillRect/>
          </a:stretch>
        </p:blipFill>
        <p:spPr>
          <a:xfrm>
            <a:off x="2660015" y="3501390"/>
            <a:ext cx="7185660" cy="7918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4509135"/>
            <a:ext cx="717042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355"/>
            <a:ext cx="11340000" cy="3961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854235"/>
            <a:ext cx="2932594" cy="42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508" y="1892174"/>
            <a:ext cx="2904030" cy="42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1989" y="1930263"/>
            <a:ext cx="304686" cy="38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790" y="2958680"/>
            <a:ext cx="314206" cy="39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8513" y="3968052"/>
            <a:ext cx="1294911" cy="42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445840"/>
            <a:ext cx="11340000" cy="247787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139766" y="6123172"/>
            <a:ext cx="323727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63090" y="6123172"/>
            <a:ext cx="323727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95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38770" y="4383405"/>
            <a:ext cx="401002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5343525"/>
            <a:ext cx="528510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2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961640"/>
            <a:ext cx="762254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07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0352" y="3828834"/>
            <a:ext cx="428463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29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581095"/>
            <a:ext cx="11340000" cy="180940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25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7837" y="4818018"/>
            <a:ext cx="297652" cy="33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8880" y="5403850"/>
            <a:ext cx="314388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10657205" cy="3993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509135"/>
            <a:ext cx="10657205" cy="2226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60010" y="5516880"/>
            <a:ext cx="422973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53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9192895" y="4718050"/>
            <a:ext cx="2590800" cy="1936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60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7752715" y="3573145"/>
            <a:ext cx="4122420" cy="30810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085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4" y="3996030"/>
            <a:ext cx="3361057" cy="197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1203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01952" y="6237759"/>
            <a:ext cx="688445" cy="34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1007" y="6105198"/>
            <a:ext cx="1668156" cy="39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9773" y="6149385"/>
            <a:ext cx="282439" cy="34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7"/>
          <a:stretch>
            <a:fillRect/>
          </a:stretch>
        </p:blipFill>
        <p:spPr>
          <a:xfrm>
            <a:off x="360045" y="1124380"/>
            <a:ext cx="11339830" cy="3253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357630"/>
            <a:ext cx="4618355" cy="199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29990"/>
            <a:ext cx="92081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37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719705"/>
            <a:ext cx="87363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20440"/>
            <a:ext cx="874522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377830"/>
            <a:ext cx="2970680" cy="12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0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741295"/>
            <a:ext cx="101644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500755"/>
            <a:ext cx="10164445" cy="145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58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67280"/>
            <a:ext cx="806894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87725"/>
            <a:ext cx="10810240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"/>
          <a:stretch>
            <a:fillRect/>
          </a:stretch>
        </p:blipFill>
        <p:spPr>
          <a:xfrm>
            <a:off x="360045" y="899795"/>
            <a:ext cx="11339830" cy="43292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05050"/>
            <a:ext cx="7147560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3717290"/>
            <a:ext cx="4770755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87425"/>
            <a:ext cx="11340000" cy="25602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7035" y="2997200"/>
            <a:ext cx="6096635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8775"/>
            <a:ext cx="4365625" cy="111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1937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1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06440" y="4796790"/>
            <a:ext cx="489966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195" y="2845435"/>
            <a:ext cx="310832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3794760"/>
            <a:ext cx="112522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880" y="5526405"/>
            <a:ext cx="38163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34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53260"/>
            <a:ext cx="11340000" cy="364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6429" y="3968293"/>
            <a:ext cx="333248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10488930" y="4509135"/>
            <a:ext cx="1778000" cy="217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90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52660" y="3157220"/>
            <a:ext cx="14960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4151630"/>
            <a:ext cx="22263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5160010" y="3826510"/>
            <a:ext cx="4288155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976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7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280920"/>
            <a:ext cx="211645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7304" y="2281228"/>
            <a:ext cx="1304433" cy="4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1460" y="3319531"/>
            <a:ext cx="199949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5969" y="4462617"/>
            <a:ext cx="342770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2024-09-27T19:43:00Z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