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861435"/>
            <a:ext cx="342900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517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5895" y="2592705"/>
            <a:ext cx="11137265" cy="1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81170"/>
            <a:ext cx="10991215" cy="158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5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4092265"/>
            <a:ext cx="342770" cy="39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9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1990165"/>
            <a:ext cx="314206" cy="39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84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8438" y="3366335"/>
            <a:ext cx="361813" cy="39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4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044351"/>
            <a:ext cx="380856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0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652" y="2293327"/>
            <a:ext cx="361813" cy="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1158" y="2140634"/>
            <a:ext cx="304685" cy="38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7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4305269"/>
            <a:ext cx="552240" cy="4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496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301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673985"/>
            <a:ext cx="6704330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0000"/>
            <a:ext cx="11340000" cy="392851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616343"/>
            <a:ext cx="6979193" cy="4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141345"/>
            <a:ext cx="772160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382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7781" y="3735417"/>
            <a:ext cx="328366" cy="37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122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910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39892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9545" y="1955800"/>
            <a:ext cx="287972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3284855"/>
            <a:ext cx="47771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4149090"/>
            <a:ext cx="948944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4869180"/>
            <a:ext cx="952754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5565140"/>
            <a:ext cx="952754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9" grpId="0" bldLvl="0" animBg="1"/>
      <p:bldP spid="23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764745"/>
            <a:ext cx="11340000" cy="57139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715" y="764540"/>
            <a:ext cx="2217420" cy="1566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26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437380"/>
            <a:ext cx="3009900" cy="21259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2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364990"/>
            <a:ext cx="3009900" cy="21259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95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708910"/>
            <a:ext cx="5518150" cy="330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745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893939"/>
            <a:ext cx="6512644" cy="43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696737"/>
            <a:ext cx="2323224" cy="36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95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14220"/>
            <a:ext cx="896747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804795"/>
            <a:ext cx="62814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83305"/>
            <a:ext cx="384937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414520"/>
            <a:ext cx="959294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7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7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1486" y="2093100"/>
            <a:ext cx="1133047" cy="42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4975" y="3777615"/>
            <a:ext cx="98869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365195"/>
            <a:ext cx="11340000" cy="26516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39950" y="5518785"/>
            <a:ext cx="100838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86755" y="5407660"/>
            <a:ext cx="199580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8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204673"/>
            <a:ext cx="371335" cy="38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01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7531" y="3780499"/>
            <a:ext cx="3218236" cy="51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29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063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650490"/>
            <a:ext cx="950150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38220"/>
            <a:ext cx="698055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83710"/>
            <a:ext cx="761238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924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2024-09-27T18:56:38Z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