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3789045"/>
            <a:ext cx="12001500" cy="594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53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4224020" y="4420870"/>
            <a:ext cx="4253865" cy="25323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319175"/>
            <a:ext cx="371335" cy="40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/>
          <a:stretch>
            <a:fillRect/>
          </a:stretch>
        </p:blipFill>
        <p:spPr>
          <a:xfrm>
            <a:off x="7176135" y="2491105"/>
            <a:ext cx="5808980" cy="345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1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337577"/>
            <a:ext cx="333249" cy="2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6240145" y="3344545"/>
            <a:ext cx="3822700" cy="351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71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930" y="5655945"/>
            <a:ext cx="276923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9624695" y="4720590"/>
            <a:ext cx="3046730" cy="204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108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10350" y="5419725"/>
            <a:ext cx="188023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26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44483" y="3101760"/>
            <a:ext cx="304685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004945"/>
            <a:ext cx="2592070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5004258"/>
            <a:ext cx="361813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8112760" y="4869180"/>
            <a:ext cx="1704975" cy="181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0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3288030" y="3717290"/>
            <a:ext cx="2762885" cy="29394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6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02" y="4292387"/>
            <a:ext cx="628413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5592445" y="3284855"/>
            <a:ext cx="5160010" cy="352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506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2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5247931"/>
            <a:ext cx="333249" cy="390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7968615" y="4940935"/>
            <a:ext cx="1635125" cy="180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76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2999740" y="3860800"/>
            <a:ext cx="2454910" cy="27089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1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3416772"/>
            <a:ext cx="304685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3836234"/>
            <a:ext cx="809319" cy="5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/>
          <a:stretch>
            <a:fillRect/>
          </a:stretch>
        </p:blipFill>
        <p:spPr>
          <a:xfrm>
            <a:off x="4439920" y="3933190"/>
            <a:ext cx="4150360" cy="275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06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530" y="6215284"/>
            <a:ext cx="727030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2185" y="6104740"/>
            <a:ext cx="303696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92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6794" y="5760104"/>
            <a:ext cx="1144145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7784" y="5760104"/>
            <a:ext cx="537918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6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71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922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438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6"/>
          <a:stretch>
            <a:fillRect/>
          </a:stretch>
        </p:blipFill>
        <p:spPr>
          <a:xfrm>
            <a:off x="360045" y="1124380"/>
            <a:ext cx="11339830" cy="2334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1415668"/>
            <a:ext cx="428463" cy="38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9615" y="3573145"/>
            <a:ext cx="3113405" cy="293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270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99" t="3193" r="62532" b="-3193"/>
          <a:stretch>
            <a:fillRect/>
          </a:stretch>
        </p:blipFill>
        <p:spPr>
          <a:xfrm>
            <a:off x="5015865" y="4797425"/>
            <a:ext cx="2599055" cy="22599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109530"/>
            <a:ext cx="428463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99" t="3193" r="62532" b="-3193"/>
          <a:stretch>
            <a:fillRect/>
          </a:stretch>
        </p:blipFill>
        <p:spPr>
          <a:xfrm>
            <a:off x="6888480" y="2637155"/>
            <a:ext cx="4872400" cy="423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2024-09-28T09:40:45Z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