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1"/>
  </p:notesMasterIdLst>
  <p:handoutMasterIdLst>
    <p:handoutMasterId r:id="rId42"/>
  </p:handoutMasterIdLst>
  <p:sldIdLst>
    <p:sldId id="302" r:id="rId3"/>
    <p:sldId id="324" r:id="rId4"/>
    <p:sldId id="378" r:id="rId5"/>
    <p:sldId id="376" r:id="rId6"/>
    <p:sldId id="375" r:id="rId7"/>
    <p:sldId id="374" r:id="rId8"/>
    <p:sldId id="372" r:id="rId9"/>
    <p:sldId id="370" r:id="rId10"/>
    <p:sldId id="369" r:id="rId11"/>
    <p:sldId id="368" r:id="rId12"/>
    <p:sldId id="366" r:id="rId13"/>
    <p:sldId id="363" r:id="rId14"/>
    <p:sldId id="360" r:id="rId15"/>
    <p:sldId id="359" r:id="rId16"/>
    <p:sldId id="358" r:id="rId17"/>
    <p:sldId id="357" r:id="rId18"/>
    <p:sldId id="355" r:id="rId19"/>
    <p:sldId id="354" r:id="rId20"/>
    <p:sldId id="353" r:id="rId21"/>
    <p:sldId id="351" r:id="rId22"/>
    <p:sldId id="349" r:id="rId23"/>
    <p:sldId id="348" r:id="rId24"/>
    <p:sldId id="347" r:id="rId25"/>
    <p:sldId id="346" r:id="rId26"/>
    <p:sldId id="345" r:id="rId27"/>
    <p:sldId id="343" r:id="rId28"/>
    <p:sldId id="340" r:id="rId29"/>
    <p:sldId id="339" r:id="rId30"/>
    <p:sldId id="337" r:id="rId31"/>
    <p:sldId id="336" r:id="rId32"/>
    <p:sldId id="334" r:id="rId33"/>
    <p:sldId id="332" r:id="rId34"/>
    <p:sldId id="331" r:id="rId35"/>
    <p:sldId id="330" r:id="rId36"/>
    <p:sldId id="328" r:id="rId37"/>
    <p:sldId id="434" r:id="rId38"/>
    <p:sldId id="326" r:id="rId39"/>
    <p:sldId id="325" r:id="rId40"/>
  </p:sldIdLst>
  <p:sldSz cx="12192000" cy="6858000"/>
  <p:notesSz cx="6858000" cy="9144000"/>
  <p:custDataLst>
    <p:tags r:id="rId4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9" userDrawn="1">
          <p15:clr>
            <a:srgbClr val="A4A3A4"/>
          </p15:clr>
        </p15:guide>
        <p15:guide id="2" pos="387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79"/>
        <p:guide pos="387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6" Type="http://schemas.openxmlformats.org/officeDocument/2006/relationships/tags" Target="tags/tag1.xml"/><Relationship Id="rId45" Type="http://schemas.openxmlformats.org/officeDocument/2006/relationships/tableStyles" Target="tableStyles.xml"/><Relationship Id="rId44" Type="http://schemas.openxmlformats.org/officeDocument/2006/relationships/viewProps" Target="viewProps.xml"/><Relationship Id="rId43" Type="http://schemas.openxmlformats.org/officeDocument/2006/relationships/presProps" Target="presProps.xml"/><Relationship Id="rId42" Type="http://schemas.openxmlformats.org/officeDocument/2006/relationships/handoutMaster" Target="handoutMasters/handoutMaster1.xml"/><Relationship Id="rId41" Type="http://schemas.openxmlformats.org/officeDocument/2006/relationships/notesMaster" Target="notesMasters/notesMaster1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41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3.png"/><Relationship Id="rId2" Type="http://schemas.openxmlformats.org/officeDocument/2006/relationships/image" Target="../media/image40.png"/><Relationship Id="rId1" Type="http://schemas.openxmlformats.org/officeDocument/2006/relationships/image" Target="../media/image42.png"/></Relationships>
</file>

<file path=ppt/slides/_rels/slide2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7.png"/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image" Target="../media/image44.png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7.png"/><Relationship Id="rId2" Type="http://schemas.openxmlformats.org/officeDocument/2006/relationships/image" Target="../media/image49.png"/><Relationship Id="rId1" Type="http://schemas.openxmlformats.org/officeDocument/2006/relationships/image" Target="../media/image48.png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0.png"/><Relationship Id="rId2" Type="http://schemas.openxmlformats.org/officeDocument/2006/relationships/image" Target="../media/image48.png"/><Relationship Id="rId1" Type="http://schemas.openxmlformats.org/officeDocument/2006/relationships/image" Target="../media/image49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2.png"/><Relationship Id="rId1" Type="http://schemas.openxmlformats.org/officeDocument/2006/relationships/image" Target="../media/image5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4.png"/><Relationship Id="rId2" Type="http://schemas.openxmlformats.org/officeDocument/2006/relationships/image" Target="../media/image52.png"/><Relationship Id="rId1" Type="http://schemas.openxmlformats.org/officeDocument/2006/relationships/image" Target="../media/image53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6.png"/><Relationship Id="rId1" Type="http://schemas.openxmlformats.org/officeDocument/2006/relationships/image" Target="../media/image55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8.png"/><Relationship Id="rId1" Type="http://schemas.openxmlformats.org/officeDocument/2006/relationships/image" Target="../media/image57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8.png"/><Relationship Id="rId1" Type="http://schemas.openxmlformats.org/officeDocument/2006/relationships/image" Target="../media/image59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8.png"/><Relationship Id="rId1" Type="http://schemas.openxmlformats.org/officeDocument/2006/relationships/image" Target="../media/image60.png"/></Relationships>
</file>

<file path=ppt/slides/_rels/slide3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8.png"/><Relationship Id="rId2" Type="http://schemas.openxmlformats.org/officeDocument/2006/relationships/image" Target="../media/image62.png"/><Relationship Id="rId1" Type="http://schemas.openxmlformats.org/officeDocument/2006/relationships/image" Target="../media/image61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3.png"/></Relationships>
</file>

<file path=ppt/slides/_rels/slide3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8.png"/><Relationship Id="rId2" Type="http://schemas.openxmlformats.org/officeDocument/2006/relationships/image" Target="../media/image62.png"/><Relationship Id="rId1" Type="http://schemas.openxmlformats.org/officeDocument/2006/relationships/image" Target="../media/image64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82240" y="3101340"/>
            <a:ext cx="6827520" cy="6553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1037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70" y="3789250"/>
            <a:ext cx="11340000" cy="147038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5937" y="4371676"/>
            <a:ext cx="276120" cy="295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879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69269" y="3582065"/>
            <a:ext cx="3113501" cy="353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293440"/>
            <a:ext cx="11340000" cy="100539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643879" y="4848800"/>
            <a:ext cx="1228261" cy="315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275"/>
          <a:stretch>
            <a:fillRect/>
          </a:stretch>
        </p:blipFill>
        <p:spPr>
          <a:xfrm>
            <a:off x="9336405" y="4077335"/>
            <a:ext cx="2399665" cy="27889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9102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349219" y="2065250"/>
            <a:ext cx="295163" cy="47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11032" y="1950636"/>
            <a:ext cx="257078" cy="296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853260"/>
            <a:ext cx="11340000" cy="1156202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9224433" y="3541248"/>
            <a:ext cx="514156" cy="296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624332" y="3541248"/>
            <a:ext cx="437984" cy="296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005150"/>
            <a:ext cx="11340000" cy="1076608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7253501" y="4643493"/>
            <a:ext cx="904534" cy="304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  <p:bldP spid="9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517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148765" y="2578790"/>
            <a:ext cx="1961410" cy="419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357" r="37350"/>
          <a:stretch>
            <a:fillRect/>
          </a:stretch>
        </p:blipFill>
        <p:spPr>
          <a:xfrm>
            <a:off x="4008120" y="3204845"/>
            <a:ext cx="3888740" cy="36531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376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53690" y="3112770"/>
            <a:ext cx="1092200" cy="763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2306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672580" y="2518410"/>
            <a:ext cx="713740" cy="498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53602" y="2985274"/>
            <a:ext cx="266599" cy="295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444433" y="3499451"/>
            <a:ext cx="466549" cy="295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444433" y="3870801"/>
            <a:ext cx="466549" cy="38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434911" y="3966019"/>
            <a:ext cx="476070" cy="304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283"/>
          <a:stretch>
            <a:fillRect/>
          </a:stretch>
        </p:blipFill>
        <p:spPr>
          <a:xfrm>
            <a:off x="6888525" y="2924810"/>
            <a:ext cx="4163650" cy="36531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animBg="1"/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01078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7705" y="2974545"/>
            <a:ext cx="11340000" cy="2513483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983615" y="2780665"/>
            <a:ext cx="7100570" cy="96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57125" y="3939799"/>
            <a:ext cx="3418186" cy="363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57125" y="4494103"/>
            <a:ext cx="2865944" cy="363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57125" y="5048407"/>
            <a:ext cx="1371083" cy="363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161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1463040"/>
            <a:ext cx="4068445" cy="353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45" y="1940560"/>
            <a:ext cx="4595495" cy="417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2398545"/>
            <a:ext cx="2551738" cy="334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2910840"/>
            <a:ext cx="3014980" cy="346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3458845"/>
            <a:ext cx="5053965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animBg="1"/>
      <p:bldP spid="9" grpId="0" bldLvl="0" animBg="1"/>
      <p:bldP spid="11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744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0120" y="2025015"/>
            <a:ext cx="4493260" cy="424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26498" y="2472672"/>
            <a:ext cx="4884483" cy="343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26795" y="2907665"/>
            <a:ext cx="4426585" cy="414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26795" y="3416300"/>
            <a:ext cx="3875405" cy="351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26795" y="3886200"/>
            <a:ext cx="6562090" cy="388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26498" y="4369411"/>
            <a:ext cx="3970428" cy="276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bldLvl="0" animBg="1"/>
      <p:bldP spid="9" grpId="0" bldLvl="0" animBg="1"/>
      <p:bldP spid="10" grpId="0" bldLvl="0" animBg="1"/>
      <p:bldP spid="1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1875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70" y="3500960"/>
            <a:ext cx="11340000" cy="1679844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5487"/>
          <a:stretch>
            <a:fillRect/>
          </a:stretch>
        </p:blipFill>
        <p:spPr>
          <a:xfrm>
            <a:off x="360045" y="899795"/>
            <a:ext cx="11339830" cy="58526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628980"/>
            <a:ext cx="11340000" cy="2572131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10462216" y="1743296"/>
            <a:ext cx="304685" cy="295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51311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2999740" y="1772920"/>
            <a:ext cx="4779645" cy="3184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509340"/>
            <a:ext cx="11340000" cy="1688223"/>
          </a:xfrm>
          <a:prstGeom prst="rect">
            <a:avLst/>
          </a:prstGeom>
        </p:spPr>
      </p:pic>
      <p:sp useBgFill="1">
        <p:nvSpPr>
          <p:cNvPr id="20" name="矩形 19"/>
          <p:cNvSpPr/>
          <p:nvPr/>
        </p:nvSpPr>
        <p:spPr bwMode="white">
          <a:xfrm>
            <a:off x="321945" y="5454015"/>
            <a:ext cx="10116185" cy="1220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263525" y="4406900"/>
            <a:ext cx="10116185" cy="1034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20" grpId="0" bldLvl="0" animBg="1"/>
      <p:bldP spid="21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63339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80221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14" y="1367128"/>
            <a:ext cx="3770478" cy="333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45" y="1834515"/>
            <a:ext cx="5975350" cy="892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45" y="2749550"/>
            <a:ext cx="5827395" cy="1268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1945" y="4040505"/>
            <a:ext cx="5826760" cy="1514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24470" y="4745990"/>
            <a:ext cx="430530" cy="442595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3"/>
          <a:srcRect t="3193"/>
          <a:stretch>
            <a:fillRect/>
          </a:stretch>
        </p:blipFill>
        <p:spPr>
          <a:xfrm>
            <a:off x="6431915" y="899795"/>
            <a:ext cx="4250055" cy="42697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bldLvl="0" animBg="1"/>
      <p:bldP spid="14" grpId="0" bldLvl="0" animBg="1"/>
      <p:bldP spid="19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45483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9830" y="3429000"/>
            <a:ext cx="3558540" cy="32918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08619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4020" y="3140710"/>
            <a:ext cx="3558540" cy="329184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39157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479425" y="2277110"/>
            <a:ext cx="5364480" cy="740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21914" y="3177107"/>
            <a:ext cx="2056624" cy="333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48525" y="764540"/>
            <a:ext cx="3558540" cy="3291840"/>
          </a:xfrm>
          <a:prstGeom prst="rect">
            <a:avLst/>
          </a:prstGeom>
        </p:spPr>
      </p:pic>
      <p:pic>
        <p:nvPicPr>
          <p:cNvPr id="21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725" y="3792425"/>
            <a:ext cx="11340000" cy="1822275"/>
          </a:xfrm>
          <a:prstGeom prst="rect">
            <a:avLst/>
          </a:prstGeom>
        </p:spPr>
      </p:pic>
      <p:sp useBgFill="1">
        <p:nvSpPr>
          <p:cNvPr id="22" name="矩形 21"/>
          <p:cNvSpPr/>
          <p:nvPr/>
        </p:nvSpPr>
        <p:spPr bwMode="white">
          <a:xfrm>
            <a:off x="407670" y="3897630"/>
            <a:ext cx="7604125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407639" y="4345786"/>
            <a:ext cx="5398639" cy="343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407639" y="4832362"/>
            <a:ext cx="4951133" cy="305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407639" y="5261694"/>
            <a:ext cx="4894005" cy="3625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20" grpId="0" animBg="1"/>
      <p:bldP spid="22" grpId="0" bldLvl="0" animBg="1"/>
      <p:bldP spid="23" grpId="0" bldLvl="0" animBg="1"/>
      <p:bldP spid="24" grpId="0" bldLvl="0" animBg="1"/>
      <p:bldP spid="25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34052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70" y="1917270"/>
            <a:ext cx="11340000" cy="221186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70" y="4365195"/>
            <a:ext cx="11340000" cy="1575116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792134" y="4470202"/>
            <a:ext cx="476070" cy="295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438834" y="4460656"/>
            <a:ext cx="466549" cy="305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68840" y="4940935"/>
            <a:ext cx="1562735" cy="19075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60354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45" y="1862455"/>
            <a:ext cx="5180965" cy="421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45" y="2394585"/>
            <a:ext cx="6461760" cy="1261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321945" y="3787775"/>
            <a:ext cx="5570220" cy="754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0978"/>
          <a:stretch>
            <a:fillRect/>
          </a:stretch>
        </p:blipFill>
        <p:spPr>
          <a:xfrm>
            <a:off x="393700" y="5170170"/>
            <a:ext cx="11339830" cy="274750"/>
          </a:xfrm>
          <a:prstGeom prst="rect">
            <a:avLst/>
          </a:prstGeom>
        </p:spPr>
      </p:pic>
      <p:sp useBgFill="1">
        <p:nvSpPr>
          <p:cNvPr id="42" name="矩形 41"/>
          <p:cNvSpPr/>
          <p:nvPr/>
        </p:nvSpPr>
        <p:spPr bwMode="white">
          <a:xfrm>
            <a:off x="321945" y="4655185"/>
            <a:ext cx="5513070" cy="721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3" name="图片 4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16090" y="899795"/>
            <a:ext cx="4145280" cy="50596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4" grpId="0" bldLvl="0" animBg="1"/>
      <p:bldP spid="32" grpId="0" bldLvl="0" animBg="1"/>
      <p:bldP spid="42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74"/>
          <a:stretch>
            <a:fillRect/>
          </a:stretch>
        </p:blipFill>
        <p:spPr>
          <a:xfrm>
            <a:off x="360045" y="1124380"/>
            <a:ext cx="11339830" cy="282087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14" y="1692403"/>
            <a:ext cx="6617379" cy="334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14" y="2141114"/>
            <a:ext cx="5960403" cy="353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14325" y="2614295"/>
            <a:ext cx="5577840" cy="384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82270" y="3100705"/>
            <a:ext cx="4909820" cy="309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90500" y="3554095"/>
            <a:ext cx="4853940" cy="550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933"/>
          <a:stretch>
            <a:fillRect/>
          </a:stretch>
        </p:blipFill>
        <p:spPr>
          <a:xfrm>
            <a:off x="7032670" y="908685"/>
            <a:ext cx="4883740" cy="4260215"/>
          </a:xfrm>
          <a:prstGeom prst="rect">
            <a:avLst/>
          </a:prstGeom>
        </p:spPr>
      </p:pic>
      <p:pic>
        <p:nvPicPr>
          <p:cNvPr id="1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004515"/>
            <a:ext cx="11340000" cy="2316594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321914" y="4547913"/>
            <a:ext cx="4922569" cy="314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14" y="5015045"/>
            <a:ext cx="7312442" cy="314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14" y="5482177"/>
            <a:ext cx="5922317" cy="314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45" y="5930265"/>
            <a:ext cx="6997700" cy="433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60045" y="4004945"/>
            <a:ext cx="4922520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bldLvl="0" animBg="1"/>
      <p:bldP spid="11" grpId="0" bldLvl="0" animBg="1"/>
      <p:bldP spid="13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09833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8120" y="3933190"/>
            <a:ext cx="3540760" cy="22967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9307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71738" y="1548269"/>
            <a:ext cx="295163" cy="3050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7607"/>
          <a:stretch>
            <a:fillRect/>
          </a:stretch>
        </p:blipFill>
        <p:spPr>
          <a:xfrm>
            <a:off x="1492885" y="3493135"/>
            <a:ext cx="11339830" cy="7980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83" r="66558"/>
          <a:stretch>
            <a:fillRect/>
          </a:stretch>
        </p:blipFill>
        <p:spPr>
          <a:xfrm>
            <a:off x="4133850" y="3429000"/>
            <a:ext cx="3792220" cy="3181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52264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1423670"/>
            <a:ext cx="6654165" cy="379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14" y="1899957"/>
            <a:ext cx="5055869" cy="304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45" y="2314575"/>
            <a:ext cx="6639560" cy="407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45" y="2823845"/>
            <a:ext cx="6639560" cy="426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1914" y="3271328"/>
            <a:ext cx="7331486" cy="342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04380" y="795020"/>
            <a:ext cx="3540760" cy="2296795"/>
          </a:xfrm>
          <a:prstGeom prst="rect">
            <a:avLst/>
          </a:prstGeom>
        </p:spPr>
      </p:pic>
      <p:pic>
        <p:nvPicPr>
          <p:cNvPr id="20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100" y="3692095"/>
            <a:ext cx="11340000" cy="2442268"/>
          </a:xfrm>
          <a:prstGeom prst="rect">
            <a:avLst/>
          </a:prstGeom>
        </p:spPr>
      </p:pic>
      <p:sp useBgFill="1">
        <p:nvSpPr>
          <p:cNvPr id="21" name="矩形 20"/>
          <p:cNvSpPr/>
          <p:nvPr/>
        </p:nvSpPr>
        <p:spPr bwMode="white">
          <a:xfrm>
            <a:off x="360014" y="3777955"/>
            <a:ext cx="5074911" cy="333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60014" y="4245421"/>
            <a:ext cx="4465541" cy="314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60014" y="4712886"/>
            <a:ext cx="5236775" cy="314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360045" y="5153025"/>
            <a:ext cx="10621645" cy="447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360045" y="5744210"/>
            <a:ext cx="8687435" cy="366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1" grpId="0" animBg="1"/>
      <p:bldP spid="13" grpId="0" bldLvl="0" animBg="1"/>
      <p:bldP spid="17" grpId="0" bldLvl="0" animBg="1"/>
      <p:bldP spid="19" grpId="0" animBg="1"/>
      <p:bldP spid="21" grpId="0" bldLvl="0" animBg="1"/>
      <p:bldP spid="22" grpId="0" bldLvl="0" animBg="1"/>
      <p:bldP spid="23" grpId="0" bldLvl="0" animBg="1"/>
      <p:bldP spid="24" grpId="0" bldLvl="0" animBg="1"/>
      <p:bldP spid="25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15101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321945" y="1882775"/>
            <a:ext cx="5273040" cy="697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263525" y="2637155"/>
            <a:ext cx="9378950" cy="981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100" y="3673680"/>
            <a:ext cx="11340000" cy="2609833"/>
          </a:xfrm>
          <a:prstGeom prst="rect">
            <a:avLst/>
          </a:prstGeom>
        </p:spPr>
      </p:pic>
      <p:sp useBgFill="1">
        <p:nvSpPr>
          <p:cNvPr id="32" name="矩形 31"/>
          <p:cNvSpPr/>
          <p:nvPr/>
        </p:nvSpPr>
        <p:spPr bwMode="white">
          <a:xfrm>
            <a:off x="360045" y="3707130"/>
            <a:ext cx="7914640" cy="901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360045" y="4636135"/>
            <a:ext cx="6054725" cy="1647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22" grpId="0" bldLvl="0" animBg="1"/>
      <p:bldP spid="32" grpId="0" bldLvl="0" animBg="1"/>
      <p:bldP spid="33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20767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1080" y="3429000"/>
            <a:ext cx="7610475" cy="2670810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4969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1080" y="4004945"/>
            <a:ext cx="7610475" cy="2670810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05267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7895" y="3284855"/>
            <a:ext cx="7610475" cy="2670810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49693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1367155"/>
            <a:ext cx="7094855" cy="332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1795847"/>
            <a:ext cx="7207707" cy="371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14" y="2262831"/>
            <a:ext cx="7674256" cy="352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14" y="2701225"/>
            <a:ext cx="8778740" cy="343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3148965"/>
            <a:ext cx="10699750" cy="425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14" y="3597072"/>
            <a:ext cx="9635667" cy="343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950" y="4045585"/>
            <a:ext cx="10276205" cy="278638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3"/>
          <a:srcRect l="67930" t="6211" b="6617"/>
          <a:stretch>
            <a:fillRect/>
          </a:stretch>
        </p:blipFill>
        <p:spPr>
          <a:xfrm>
            <a:off x="7248525" y="4148455"/>
            <a:ext cx="2718435" cy="2593340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3"/>
          <a:srcRect l="-877" b="6339"/>
          <a:stretch>
            <a:fillRect/>
          </a:stretch>
        </p:blipFill>
        <p:spPr>
          <a:xfrm>
            <a:off x="1271905" y="4026535"/>
            <a:ext cx="8550910" cy="27863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animBg="1"/>
      <p:bldP spid="9" grpId="0" animBg="1"/>
      <p:bldP spid="10" grpId="0" animBg="1"/>
      <p:bldP spid="11" grpId="0" bldLvl="0" animBg="1"/>
      <p:bldP spid="15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930" y="1174955"/>
            <a:ext cx="11340000" cy="2442268"/>
          </a:xfrm>
          <a:prstGeom prst="rect">
            <a:avLst/>
          </a:prstGeom>
        </p:spPr>
      </p:pic>
      <p:sp useBgFill="1">
        <p:nvSpPr>
          <p:cNvPr id="17" name="矩形 16"/>
          <p:cNvSpPr/>
          <p:nvPr/>
        </p:nvSpPr>
        <p:spPr bwMode="white">
          <a:xfrm>
            <a:off x="349219" y="1700311"/>
            <a:ext cx="7045842" cy="381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49219" y="2205937"/>
            <a:ext cx="3351536" cy="6678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49250" y="3038475"/>
            <a:ext cx="8679815" cy="417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18" grpId="0" bldLvl="0" animBg="1"/>
      <p:bldP spid="19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13069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1412875"/>
            <a:ext cx="5446395" cy="838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21945" y="2414270"/>
            <a:ext cx="6470015" cy="775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21945" y="3350260"/>
            <a:ext cx="10467975" cy="657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950" y="3942715"/>
            <a:ext cx="10276205" cy="278638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3"/>
          <a:srcRect l="67930"/>
          <a:stretch>
            <a:fillRect/>
          </a:stretch>
        </p:blipFill>
        <p:spPr>
          <a:xfrm>
            <a:off x="7248525" y="3860800"/>
            <a:ext cx="2718435" cy="2974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0" grpId="0" bldLvl="0" animBg="1"/>
      <p:bldP spid="23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642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1014730"/>
            <a:ext cx="8284845" cy="716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45" y="1905635"/>
            <a:ext cx="6627495" cy="716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14" y="2790788"/>
            <a:ext cx="5055869" cy="668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014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71738" y="1042937"/>
            <a:ext cx="304686" cy="2954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391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71738" y="2062372"/>
            <a:ext cx="304686" cy="314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888" t="2412"/>
          <a:stretch>
            <a:fillRect/>
          </a:stretch>
        </p:blipFill>
        <p:spPr>
          <a:xfrm>
            <a:off x="3935730" y="3284855"/>
            <a:ext cx="7043420" cy="32537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9563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71738" y="1940193"/>
            <a:ext cx="304686" cy="295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853260"/>
            <a:ext cx="11340000" cy="211132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43173" y="3751290"/>
            <a:ext cx="342769" cy="2961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1574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43173" y="2169624"/>
            <a:ext cx="342769" cy="2959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546"/>
          <a:stretch>
            <a:fillRect/>
          </a:stretch>
        </p:blipFill>
        <p:spPr>
          <a:xfrm>
            <a:off x="4627245" y="3429000"/>
            <a:ext cx="2999785" cy="30581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0652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71738" y="1693589"/>
            <a:ext cx="295163" cy="305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917" r="44333"/>
          <a:stretch>
            <a:fillRect/>
          </a:stretch>
        </p:blipFill>
        <p:spPr>
          <a:xfrm>
            <a:off x="4152265" y="2708910"/>
            <a:ext cx="3600450" cy="30581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93"/>
          <a:stretch>
            <a:fillRect/>
          </a:stretch>
        </p:blipFill>
        <p:spPr>
          <a:xfrm>
            <a:off x="360045" y="980235"/>
            <a:ext cx="11339830" cy="20976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71738" y="1654780"/>
            <a:ext cx="304686" cy="296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029"/>
          <a:stretch>
            <a:fillRect/>
          </a:stretch>
        </p:blipFill>
        <p:spPr>
          <a:xfrm>
            <a:off x="3935775" y="2924810"/>
            <a:ext cx="5099640" cy="30581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zZmZGViMDMzYmExZWUzNmIzNjY0NjhmNDM4NThiNj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</Words>
  <Application>WPS 演示</Application>
  <PresentationFormat>宽屏</PresentationFormat>
  <Paragraphs>2</Paragraphs>
  <Slides>38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4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65</cp:revision>
  <dcterms:created xsi:type="dcterms:W3CDTF">2015-09-16T06:44:00Z</dcterms:created>
  <dcterms:modified xsi:type="dcterms:W3CDTF">2024-09-27T17:07:14Z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