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4" r:id="rId12"/>
    <p:sldId id="343" r:id="rId13"/>
    <p:sldId id="341" r:id="rId14"/>
    <p:sldId id="340" r:id="rId15"/>
    <p:sldId id="339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420" y="3013710"/>
            <a:ext cx="547116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3529659"/>
            <a:ext cx="371335" cy="4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9192895" y="3860800"/>
            <a:ext cx="3417570" cy="2573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2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0201" y="2952719"/>
            <a:ext cx="342770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3439643"/>
            <a:ext cx="485591" cy="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3573309"/>
            <a:ext cx="314206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3357245"/>
            <a:ext cx="7883525" cy="3220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2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2551282"/>
            <a:ext cx="580805" cy="38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900565"/>
            <a:ext cx="866448" cy="4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52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717495"/>
            <a:ext cx="11340000" cy="1146497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799965" y="4364990"/>
            <a:ext cx="2254885" cy="2423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370" y="3429000"/>
            <a:ext cx="1014730" cy="13239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83880" y="3573145"/>
            <a:ext cx="604520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3487793"/>
            <a:ext cx="1085440" cy="50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1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3533165"/>
            <a:ext cx="599848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6960280" y="2564765"/>
            <a:ext cx="6611575" cy="407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39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9510" y="3675380"/>
            <a:ext cx="706183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157470"/>
            <a:ext cx="706183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6330"/>
            <a:ext cx="867092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865" y="3500755"/>
            <a:ext cx="867092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1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416120"/>
            <a:ext cx="333249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2858" cy="58680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135" y="2252980"/>
            <a:ext cx="566166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580" y="3411220"/>
            <a:ext cx="367919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2580" y="4458335"/>
            <a:ext cx="457136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2580" y="5469890"/>
            <a:ext cx="6706235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6" grpId="0" bldLvl="0" animBg="1"/>
      <p:bldP spid="30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42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960" y="3922395"/>
            <a:ext cx="42786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070" y="4643755"/>
            <a:ext cx="486791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794375"/>
            <a:ext cx="486791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1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23893"/>
            <a:ext cx="5979445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76220"/>
            <a:ext cx="77101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16935"/>
            <a:ext cx="630301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70" y="4437380"/>
            <a:ext cx="908367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880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869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982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21945" y="3271520"/>
            <a:ext cx="1120521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2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82140"/>
            <a:ext cx="54457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682875"/>
            <a:ext cx="64090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765" y="3500755"/>
            <a:ext cx="11078210" cy="260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35349"/>
            <a:ext cx="428463" cy="38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785845"/>
            <a:ext cx="418942" cy="3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577276"/>
            <a:ext cx="428463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5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101837"/>
            <a:ext cx="361813" cy="40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928230"/>
            <a:ext cx="371335" cy="38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80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74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1807415"/>
            <a:ext cx="11340000" cy="328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333" y="2961146"/>
            <a:ext cx="380855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9912350" y="4293235"/>
            <a:ext cx="241554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2024-09-28T10:01:18Z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