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3" r:id="rId5"/>
    <p:sldId id="332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861435"/>
            <a:ext cx="833628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6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075" y="2968378"/>
            <a:ext cx="2465991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78535" y="6257925"/>
            <a:ext cx="54686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645535"/>
            <a:ext cx="40779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767715" y="4550410"/>
            <a:ext cx="40779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39470" y="5301615"/>
            <a:ext cx="40779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2710815"/>
            <a:ext cx="3660140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bldLvl="0" animBg="1"/>
      <p:bldP spid="2" grpId="0" bldLvl="0" animBg="1"/>
      <p:bldP spid="41" grpId="0" bldLvl="0" animBg="1"/>
      <p:bldP spid="4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73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85" y="3785235"/>
            <a:ext cx="58019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880" y="4592955"/>
            <a:ext cx="36582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880" y="5356225"/>
            <a:ext cx="556831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4880" y="6191250"/>
            <a:ext cx="542798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17776"/>
            <a:ext cx="2485088" cy="35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29560"/>
            <a:ext cx="593979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3092450"/>
            <a:ext cx="67792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495" y="3950335"/>
            <a:ext cx="431863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4808220"/>
            <a:ext cx="472948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495" y="5666105"/>
            <a:ext cx="629856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9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8495"/>
            <a:ext cx="79514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47645"/>
            <a:ext cx="639699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04310"/>
            <a:ext cx="462089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83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705" y="2775081"/>
            <a:ext cx="3473440" cy="37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708910"/>
            <a:ext cx="3453130" cy="271208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748030" y="3502025"/>
            <a:ext cx="47510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95325" y="4149090"/>
            <a:ext cx="47510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479425" y="5085715"/>
            <a:ext cx="475107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479425" y="5969635"/>
            <a:ext cx="475107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099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0928" y="3636645"/>
            <a:ext cx="2814071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29640" y="6049010"/>
            <a:ext cx="453644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8350" y="4293235"/>
            <a:ext cx="5444490" cy="141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65526"/>
          <a:stretch>
            <a:fillRect/>
          </a:stretch>
        </p:blipFill>
        <p:spPr>
          <a:xfrm>
            <a:off x="6590030" y="6751320"/>
            <a:ext cx="5099685" cy="11518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rcRect b="6195"/>
          <a:stretch>
            <a:fillRect/>
          </a:stretch>
        </p:blipFill>
        <p:spPr>
          <a:xfrm>
            <a:off x="6384290" y="3585845"/>
            <a:ext cx="4146550" cy="327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"/>
          <a:stretch>
            <a:fillRect/>
          </a:stretch>
        </p:blipFill>
        <p:spPr>
          <a:xfrm>
            <a:off x="360045" y="980235"/>
            <a:ext cx="11339830" cy="32602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517650"/>
            <a:ext cx="332168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22880"/>
            <a:ext cx="57740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591560"/>
            <a:ext cx="517779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