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3716655"/>
            <a:ext cx="121158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7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1271719"/>
            <a:ext cx="1294911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2215316"/>
            <a:ext cx="1294911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5566" y="3292350"/>
            <a:ext cx="342770" cy="25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5" y="4083446"/>
            <a:ext cx="856926" cy="4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1460" y="4054852"/>
            <a:ext cx="1818589" cy="4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4055110"/>
            <a:ext cx="2491740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1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4090" y="3213100"/>
            <a:ext cx="2491740" cy="25755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154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58750" y="3463290"/>
            <a:ext cx="6171565" cy="143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74345" y="5248910"/>
            <a:ext cx="3929380" cy="1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940" y="836930"/>
            <a:ext cx="443166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4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709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175635"/>
            <a:ext cx="10885805" cy="140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5052139"/>
            <a:ext cx="2304181" cy="37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73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4437380"/>
            <a:ext cx="2025650" cy="2222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76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933190"/>
            <a:ext cx="2025650" cy="2222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445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785745"/>
            <a:ext cx="444436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594735"/>
            <a:ext cx="6570980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229225"/>
            <a:ext cx="6570980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6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58365"/>
            <a:ext cx="99402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25140"/>
            <a:ext cx="33026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19525"/>
            <a:ext cx="51009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798060"/>
            <a:ext cx="932370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029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67230"/>
            <a:ext cx="11166475" cy="1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691255"/>
            <a:ext cx="10769600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406390"/>
            <a:ext cx="11139805" cy="1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579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50745"/>
            <a:ext cx="10664825" cy="21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63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4785360"/>
            <a:ext cx="1665605" cy="180784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8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740" y="2853055"/>
            <a:ext cx="1369695" cy="13976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1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149090"/>
            <a:ext cx="2225040" cy="22707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0697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21945" y="3624580"/>
            <a:ext cx="31616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538980"/>
            <a:ext cx="481838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339080"/>
            <a:ext cx="29432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124585"/>
            <a:ext cx="4222750" cy="4309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8" grpId="0" bldLvl="0" animBg="1"/>
      <p:bldP spid="3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3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77390"/>
            <a:ext cx="103022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807374"/>
            <a:ext cx="2818337" cy="4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18230"/>
            <a:ext cx="82810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5286962"/>
            <a:ext cx="4256070" cy="41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4364990"/>
            <a:ext cx="828103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6" grpId="0" bldLvl="0" animBg="1"/>
      <p:bldP spid="29" grpId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284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686685"/>
            <a:ext cx="57092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701415"/>
            <a:ext cx="105721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580890"/>
            <a:ext cx="305498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251450"/>
            <a:ext cx="275145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6217285"/>
            <a:ext cx="72250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/>
          <a:stretch>
            <a:fillRect/>
          </a:stretch>
        </p:blipFill>
        <p:spPr>
          <a:xfrm>
            <a:off x="8242935" y="2472055"/>
            <a:ext cx="4681220" cy="459930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3745" y="2607310"/>
            <a:ext cx="3746500" cy="382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4" grpId="0" bldLvl="0" animBg="1"/>
      <p:bldP spid="27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4651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54000" y="2780665"/>
            <a:ext cx="1069721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573145"/>
            <a:ext cx="1047178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4509135"/>
            <a:ext cx="1047178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5229225"/>
            <a:ext cx="1047178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947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580640"/>
            <a:ext cx="11290300" cy="148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410236"/>
            <a:ext cx="7798035" cy="42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45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903257"/>
            <a:ext cx="3094458" cy="121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572635"/>
            <a:ext cx="443738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3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25015"/>
            <a:ext cx="925258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83535"/>
            <a:ext cx="31038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22370"/>
            <a:ext cx="106648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692990"/>
            <a:ext cx="11340000" cy="5580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395" y="2637155"/>
            <a:ext cx="1744980" cy="18262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864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874645"/>
            <a:ext cx="52457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704590"/>
            <a:ext cx="6054725" cy="149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947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978785"/>
            <a:ext cx="83000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932555"/>
            <a:ext cx="88474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830513"/>
            <a:ext cx="4313198" cy="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725035"/>
            <a:ext cx="884745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6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462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081530"/>
            <a:ext cx="604774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919730"/>
            <a:ext cx="10718165" cy="157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4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077335"/>
            <a:ext cx="2491740" cy="25755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2024-09-28T07:17:24Z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