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75" r:id="rId5"/>
    <p:sldId id="373" r:id="rId6"/>
    <p:sldId id="371" r:id="rId7"/>
    <p:sldId id="369" r:id="rId8"/>
    <p:sldId id="368" r:id="rId9"/>
    <p:sldId id="366" r:id="rId10"/>
    <p:sldId id="364" r:id="rId11"/>
    <p:sldId id="363" r:id="rId12"/>
    <p:sldId id="362" r:id="rId13"/>
    <p:sldId id="360" r:id="rId14"/>
    <p:sldId id="358" r:id="rId15"/>
    <p:sldId id="357" r:id="rId16"/>
    <p:sldId id="356" r:id="rId17"/>
    <p:sldId id="354" r:id="rId18"/>
    <p:sldId id="353" r:id="rId19"/>
    <p:sldId id="352" r:id="rId20"/>
    <p:sldId id="350" r:id="rId21"/>
    <p:sldId id="349" r:id="rId22"/>
    <p:sldId id="348" r:id="rId23"/>
    <p:sldId id="346" r:id="rId24"/>
    <p:sldId id="345" r:id="rId25"/>
    <p:sldId id="344" r:id="rId26"/>
    <p:sldId id="341" r:id="rId27"/>
    <p:sldId id="340" r:id="rId28"/>
    <p:sldId id="338" r:id="rId29"/>
    <p:sldId id="336" r:id="rId30"/>
    <p:sldId id="335" r:id="rId31"/>
    <p:sldId id="334" r:id="rId32"/>
    <p:sldId id="333" r:id="rId33"/>
    <p:sldId id="332" r:id="rId34"/>
    <p:sldId id="330" r:id="rId35"/>
    <p:sldId id="329" r:id="rId36"/>
    <p:sldId id="328" r:id="rId37"/>
    <p:sldId id="327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310" y="3086100"/>
            <a:ext cx="494538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1433484"/>
            <a:ext cx="599848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3615054"/>
            <a:ext cx="257078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r="45604"/>
          <a:stretch>
            <a:fillRect/>
          </a:stretch>
        </p:blipFill>
        <p:spPr>
          <a:xfrm>
            <a:off x="4224020" y="3291840"/>
            <a:ext cx="2894965" cy="337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45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4086"/>
          <a:stretch>
            <a:fillRect/>
          </a:stretch>
        </p:blipFill>
        <p:spPr>
          <a:xfrm>
            <a:off x="3575685" y="3429000"/>
            <a:ext cx="5459730" cy="33832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93215"/>
            <a:ext cx="11340000" cy="5781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5383" y="2666645"/>
            <a:ext cx="257078" cy="29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3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2958627"/>
            <a:ext cx="1761460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4152265" y="3357245"/>
            <a:ext cx="4512355" cy="274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5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3007230"/>
            <a:ext cx="685541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4008165" y="3789045"/>
            <a:ext cx="6683965" cy="274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454275"/>
            <a:ext cx="938784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3417570"/>
            <a:ext cx="80435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3837467"/>
            <a:ext cx="8750176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939356"/>
            <a:ext cx="5798539" cy="3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95" y="2377440"/>
            <a:ext cx="51041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2853055"/>
            <a:ext cx="503237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3712937"/>
            <a:ext cx="4465541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795" y="4165600"/>
            <a:ext cx="618363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57020"/>
            <a:ext cx="3131185" cy="294767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25" y="4784930"/>
            <a:ext cx="11340000" cy="139917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79170" y="4784725"/>
            <a:ext cx="379793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0750" y="5297805"/>
            <a:ext cx="50419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2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/>
          <a:stretch>
            <a:fillRect/>
          </a:stretch>
        </p:blipFill>
        <p:spPr>
          <a:xfrm>
            <a:off x="2783885" y="3933190"/>
            <a:ext cx="8340045" cy="25342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5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/>
          <a:stretch>
            <a:fillRect/>
          </a:stretch>
        </p:blipFill>
        <p:spPr>
          <a:xfrm>
            <a:off x="2567985" y="3357245"/>
            <a:ext cx="8340045" cy="25342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44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252965"/>
            <a:ext cx="2884987" cy="35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77002"/>
            <a:ext cx="2865944" cy="36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32660"/>
            <a:ext cx="11340000" cy="29533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176395"/>
            <a:ext cx="77616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5085715"/>
            <a:ext cx="7412990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045" y="3213100"/>
            <a:ext cx="934085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bldLvl="0" animBg="1"/>
      <p:bldP spid="19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42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928373"/>
            <a:ext cx="3075415" cy="32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480648"/>
            <a:ext cx="8597833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32760"/>
            <a:ext cx="1126172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64"/>
          <a:stretch>
            <a:fillRect/>
          </a:stretch>
        </p:blipFill>
        <p:spPr>
          <a:xfrm>
            <a:off x="360045" y="683895"/>
            <a:ext cx="11339830" cy="58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245902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90780" y="1436636"/>
            <a:ext cx="276120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71738" y="2561306"/>
            <a:ext cx="304686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00680"/>
            <a:ext cx="11340000" cy="3032936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332720" y="4509135"/>
            <a:ext cx="54102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789045"/>
            <a:ext cx="6606540" cy="26593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4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330" y="3429000"/>
            <a:ext cx="6606540" cy="2659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33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33220"/>
            <a:ext cx="923734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176199"/>
            <a:ext cx="8274105" cy="342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47632"/>
            <a:ext cx="6950629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680" y="3429000"/>
            <a:ext cx="10066655" cy="29489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429000"/>
            <a:ext cx="7762240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4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20190"/>
            <a:ext cx="75018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53974"/>
            <a:ext cx="5036826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64340"/>
            <a:ext cx="6541209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88874"/>
            <a:ext cx="7122015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55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925775"/>
            <a:ext cx="11340000" cy="2932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3113" y="4049948"/>
            <a:ext cx="2542216" cy="40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4574" y="5788372"/>
            <a:ext cx="2199445" cy="41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1359740"/>
            <a:ext cx="11340000" cy="53872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484630"/>
            <a:ext cx="5124450" cy="520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429205"/>
            <a:ext cx="11340000" cy="30371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1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65" y="3647645"/>
            <a:ext cx="11340000" cy="31418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8979" y="4583516"/>
            <a:ext cx="7150579" cy="33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10" y="5013325"/>
            <a:ext cx="796353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010" y="5462270"/>
            <a:ext cx="100539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8979" y="5920475"/>
            <a:ext cx="7798035" cy="3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8979" y="6369312"/>
            <a:ext cx="4398891" cy="3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0590" y="3647440"/>
            <a:ext cx="1082167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862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1772920"/>
            <a:ext cx="93770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07895"/>
            <a:ext cx="10918190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2770" y="2511550"/>
            <a:ext cx="523677" cy="41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2145" y="3121660"/>
            <a:ext cx="79121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302" y="3398380"/>
            <a:ext cx="418942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355"/>
            <a:ext cx="11340000" cy="215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8565" y="1408308"/>
            <a:ext cx="342770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933270"/>
            <a:ext cx="11340000" cy="3925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7608" y="4086066"/>
            <a:ext cx="295163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87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564765"/>
            <a:ext cx="7104380" cy="2687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2420620"/>
            <a:ext cx="66929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4005580"/>
            <a:ext cx="7104380" cy="2687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3861435"/>
            <a:ext cx="669290" cy="617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940" y="3500755"/>
            <a:ext cx="66929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7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30124"/>
            <a:ext cx="3151586" cy="36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017038"/>
            <a:ext cx="2408916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23047"/>
            <a:ext cx="7331486" cy="35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05455"/>
            <a:ext cx="77616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4976"/>
          <a:stretch>
            <a:fillRect/>
          </a:stretch>
        </p:blipFill>
        <p:spPr>
          <a:xfrm>
            <a:off x="4799965" y="764540"/>
            <a:ext cx="6365875" cy="1806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385" y="548640"/>
            <a:ext cx="669290" cy="61722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0" y="3721305"/>
            <a:ext cx="11340000" cy="16505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09550" y="3801745"/>
            <a:ext cx="787400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238"/>
          <a:stretch>
            <a:fillRect/>
          </a:stretch>
        </p:blipFill>
        <p:spPr>
          <a:xfrm>
            <a:off x="-158115" y="5364480"/>
            <a:ext cx="11339830" cy="863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81940" y="4665980"/>
            <a:ext cx="787400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  <p:bldP spid="18" grpId="0" bldLvl="0" animBg="1"/>
      <p:bldP spid="2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/>
          <a:stretch>
            <a:fillRect/>
          </a:stretch>
        </p:blipFill>
        <p:spPr>
          <a:xfrm>
            <a:off x="360045" y="1052625"/>
            <a:ext cx="11339830" cy="29720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717290"/>
            <a:ext cx="1736725" cy="284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47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565400"/>
            <a:ext cx="2430780" cy="39776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004851"/>
            <a:ext cx="6693551" cy="35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443322"/>
            <a:ext cx="6217481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872261"/>
            <a:ext cx="5827103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20290"/>
            <a:ext cx="710692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06750"/>
            <a:ext cx="56299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645207"/>
            <a:ext cx="6684030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093210"/>
            <a:ext cx="6674508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764540"/>
            <a:ext cx="3397885" cy="5057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764540"/>
            <a:ext cx="3072130" cy="502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3" grpId="0" bldLvl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621235"/>
            <a:ext cx="11340000" cy="3158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684" y="1136537"/>
            <a:ext cx="6722115" cy="35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684" y="1575498"/>
            <a:ext cx="2608866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715" y="1956435"/>
            <a:ext cx="451802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715" y="2463165"/>
            <a:ext cx="885825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715" y="2911475"/>
            <a:ext cx="92246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3715" y="3340735"/>
            <a:ext cx="564959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0430" y="485775"/>
            <a:ext cx="2974340" cy="176149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70" y="3752420"/>
            <a:ext cx="11340000" cy="3154421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51784" y="4209858"/>
            <a:ext cx="6636423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784" y="4648237"/>
            <a:ext cx="5074911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815" y="5086350"/>
            <a:ext cx="763651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815" y="5534660"/>
            <a:ext cx="807148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6029960"/>
            <a:ext cx="650875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784" y="6497052"/>
            <a:ext cx="4389370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3715" y="3750945"/>
            <a:ext cx="83908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3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0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372870"/>
            <a:ext cx="86239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943100"/>
            <a:ext cx="651891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496820"/>
            <a:ext cx="92233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6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71271"/>
            <a:ext cx="304686" cy="2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56765"/>
            <a:ext cx="11340000" cy="1529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3606605"/>
            <a:ext cx="304686" cy="2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065323"/>
            <a:ext cx="276120" cy="29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4224020" y="3284855"/>
            <a:ext cx="3119755" cy="35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6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092237"/>
            <a:ext cx="276120" cy="30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r="32271"/>
          <a:stretch>
            <a:fillRect/>
          </a:stretch>
        </p:blipFill>
        <p:spPr>
          <a:xfrm>
            <a:off x="4439920" y="3500755"/>
            <a:ext cx="3037205" cy="340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91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6"/>
          <a:stretch>
            <a:fillRect/>
          </a:stretch>
        </p:blipFill>
        <p:spPr>
          <a:xfrm>
            <a:off x="10272395" y="4437380"/>
            <a:ext cx="2143125" cy="2409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25015"/>
            <a:ext cx="11340000" cy="19982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5937" y="4081878"/>
            <a:ext cx="276120" cy="29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0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145" y="1560195"/>
            <a:ext cx="53340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19"/>
          <a:stretch>
            <a:fillRect/>
          </a:stretch>
        </p:blipFill>
        <p:spPr>
          <a:xfrm>
            <a:off x="551815" y="2348230"/>
            <a:ext cx="11339830" cy="1439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37"/>
          <a:stretch>
            <a:fillRect/>
          </a:stretch>
        </p:blipFill>
        <p:spPr>
          <a:xfrm>
            <a:off x="4656455" y="2493010"/>
            <a:ext cx="3216320" cy="352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586301"/>
            <a:ext cx="304686" cy="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002" y="1614897"/>
            <a:ext cx="799798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2015240"/>
            <a:ext cx="1761460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64" y="3692867"/>
            <a:ext cx="2066146" cy="4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2024-09-27T15:21:06Z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